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34"/>
  </p:notesMasterIdLst>
  <p:handoutMasterIdLst>
    <p:handoutMasterId r:id="rId35"/>
  </p:handoutMasterIdLst>
  <p:sldIdLst>
    <p:sldId id="256" r:id="rId5"/>
    <p:sldId id="324" r:id="rId6"/>
    <p:sldId id="325" r:id="rId7"/>
    <p:sldId id="326" r:id="rId8"/>
    <p:sldId id="328" r:id="rId9"/>
    <p:sldId id="327" r:id="rId10"/>
    <p:sldId id="329" r:id="rId11"/>
    <p:sldId id="323" r:id="rId12"/>
    <p:sldId id="319" r:id="rId13"/>
    <p:sldId id="315" r:id="rId14"/>
    <p:sldId id="260" r:id="rId15"/>
    <p:sldId id="267" r:id="rId16"/>
    <p:sldId id="318" r:id="rId17"/>
    <p:sldId id="331" r:id="rId18"/>
    <p:sldId id="321" r:id="rId19"/>
    <p:sldId id="268" r:id="rId20"/>
    <p:sldId id="330" r:id="rId21"/>
    <p:sldId id="343" r:id="rId22"/>
    <p:sldId id="332" r:id="rId23"/>
    <p:sldId id="333" r:id="rId24"/>
    <p:sldId id="337" r:id="rId25"/>
    <p:sldId id="334" r:id="rId26"/>
    <p:sldId id="335" r:id="rId27"/>
    <p:sldId id="336" r:id="rId28"/>
    <p:sldId id="338" r:id="rId29"/>
    <p:sldId id="341" r:id="rId30"/>
    <p:sldId id="339" r:id="rId31"/>
    <p:sldId id="342" r:id="rId32"/>
    <p:sldId id="34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3044" autoAdjust="0"/>
  </p:normalViewPr>
  <p:slideViewPr>
    <p:cSldViewPr snapToGrid="0">
      <p:cViewPr varScale="1">
        <p:scale>
          <a:sx n="99" d="100"/>
          <a:sy n="99" d="100"/>
        </p:scale>
        <p:origin x="332" y="7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3DD54A-462C-41EF-BA28-403116E9BF8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6565C3-984E-46D9-ACB2-249229B6D7AA}">
      <dgm:prSet/>
      <dgm:spPr/>
      <dgm:t>
        <a:bodyPr/>
        <a:lstStyle/>
        <a:p>
          <a:r>
            <a:rPr lang="en-US"/>
            <a:t>Use of Computational Approach to address the following challenges:</a:t>
          </a:r>
        </a:p>
      </dgm:t>
    </dgm:pt>
    <dgm:pt modelId="{2FF5CB92-B64C-44B3-BC59-96618187C632}" type="parTrans" cxnId="{6005AD04-B7C4-4B64-B7E2-BB360C52B881}">
      <dgm:prSet/>
      <dgm:spPr/>
      <dgm:t>
        <a:bodyPr/>
        <a:lstStyle/>
        <a:p>
          <a:endParaRPr lang="en-US"/>
        </a:p>
      </dgm:t>
    </dgm:pt>
    <dgm:pt modelId="{7B0B9BDD-3BCD-4986-B3D5-2E164E177949}" type="sibTrans" cxnId="{6005AD04-B7C4-4B64-B7E2-BB360C52B881}">
      <dgm:prSet/>
      <dgm:spPr/>
      <dgm:t>
        <a:bodyPr/>
        <a:lstStyle/>
        <a:p>
          <a:endParaRPr lang="en-US"/>
        </a:p>
      </dgm:t>
    </dgm:pt>
    <dgm:pt modelId="{A9812783-832A-4352-988C-1D9A09330141}">
      <dgm:prSet/>
      <dgm:spPr/>
      <dgm:t>
        <a:bodyPr/>
        <a:lstStyle/>
        <a:p>
          <a:r>
            <a:rPr lang="en-US" dirty="0"/>
            <a:t>To produce the mimics of natural protein with improved therapeutics.</a:t>
          </a:r>
        </a:p>
      </dgm:t>
    </dgm:pt>
    <dgm:pt modelId="{04BD61A1-3331-482F-A418-B716BE5F5DCD}" type="parTrans" cxnId="{6956DD99-43C0-44E1-99FF-AD59F11359AB}">
      <dgm:prSet/>
      <dgm:spPr/>
      <dgm:t>
        <a:bodyPr/>
        <a:lstStyle/>
        <a:p>
          <a:endParaRPr lang="en-US"/>
        </a:p>
      </dgm:t>
    </dgm:pt>
    <dgm:pt modelId="{44A969AF-27F7-49AC-A827-5613CAFB195A}" type="sibTrans" cxnId="{6956DD99-43C0-44E1-99FF-AD59F11359AB}">
      <dgm:prSet/>
      <dgm:spPr/>
      <dgm:t>
        <a:bodyPr/>
        <a:lstStyle/>
        <a:p>
          <a:endParaRPr lang="en-US"/>
        </a:p>
      </dgm:t>
    </dgm:pt>
    <dgm:pt modelId="{A5C1D84A-98C6-44AD-B95D-CAD10FD21669}">
      <dgm:prSet/>
      <dgm:spPr/>
      <dgm:t>
        <a:bodyPr/>
        <a:lstStyle/>
        <a:p>
          <a:r>
            <a:rPr lang="en-US" dirty="0"/>
            <a:t>To Design and </a:t>
          </a:r>
          <a:r>
            <a:rPr lang="en-US" dirty="0" err="1"/>
            <a:t>Optimise</a:t>
          </a:r>
          <a:r>
            <a:rPr lang="en-US" dirty="0"/>
            <a:t> the structure which produces </a:t>
          </a:r>
          <a:r>
            <a:rPr lang="en-US" b="0" i="0" baseline="0" dirty="0"/>
            <a:t>hyper-stable de novo cytokine mimics that display specific receptor-binding interfaces that are optimal for treating disease.</a:t>
          </a:r>
          <a:endParaRPr lang="en-US" dirty="0"/>
        </a:p>
      </dgm:t>
    </dgm:pt>
    <dgm:pt modelId="{8A888EA1-6260-4E0C-858F-9C68AD5D430F}" type="parTrans" cxnId="{A5E272A2-CFCA-400E-A0C5-CBC85EFC2863}">
      <dgm:prSet/>
      <dgm:spPr/>
      <dgm:t>
        <a:bodyPr/>
        <a:lstStyle/>
        <a:p>
          <a:endParaRPr lang="en-US"/>
        </a:p>
      </dgm:t>
    </dgm:pt>
    <dgm:pt modelId="{52AAFC6B-8C76-4C34-B0C2-2D83E0E5A0FD}" type="sibTrans" cxnId="{A5E272A2-CFCA-400E-A0C5-CBC85EFC2863}">
      <dgm:prSet/>
      <dgm:spPr/>
      <dgm:t>
        <a:bodyPr/>
        <a:lstStyle/>
        <a:p>
          <a:endParaRPr lang="en-US"/>
        </a:p>
      </dgm:t>
    </dgm:pt>
    <dgm:pt modelId="{781839FB-452F-4DD8-9D20-78E6016EE70E}" type="pres">
      <dgm:prSet presAssocID="{C13DD54A-462C-41EF-BA28-403116E9BF8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792D74-A49A-4A3E-9DD8-FFB4073CF77B}" type="pres">
      <dgm:prSet presAssocID="{FA6565C3-984E-46D9-ACB2-249229B6D7AA}" presName="hierRoot1" presStyleCnt="0">
        <dgm:presLayoutVars>
          <dgm:hierBranch val="init"/>
        </dgm:presLayoutVars>
      </dgm:prSet>
      <dgm:spPr/>
    </dgm:pt>
    <dgm:pt modelId="{873BA57D-4875-4782-BE0A-7A80399C1EA0}" type="pres">
      <dgm:prSet presAssocID="{FA6565C3-984E-46D9-ACB2-249229B6D7AA}" presName="rootComposite1" presStyleCnt="0"/>
      <dgm:spPr/>
    </dgm:pt>
    <dgm:pt modelId="{59B542B0-2660-4D13-995C-F3385E5F7333}" type="pres">
      <dgm:prSet presAssocID="{FA6565C3-984E-46D9-ACB2-249229B6D7AA}" presName="rootText1" presStyleLbl="node0" presStyleIdx="0" presStyleCnt="1">
        <dgm:presLayoutVars>
          <dgm:chPref val="3"/>
        </dgm:presLayoutVars>
      </dgm:prSet>
      <dgm:spPr/>
    </dgm:pt>
    <dgm:pt modelId="{B9B56535-2903-4EB6-AD4A-90F789B2C4B0}" type="pres">
      <dgm:prSet presAssocID="{FA6565C3-984E-46D9-ACB2-249229B6D7AA}" presName="rootConnector1" presStyleLbl="node1" presStyleIdx="0" presStyleCnt="0"/>
      <dgm:spPr/>
    </dgm:pt>
    <dgm:pt modelId="{E772D760-27DD-4714-B710-62679D1E4054}" type="pres">
      <dgm:prSet presAssocID="{FA6565C3-984E-46D9-ACB2-249229B6D7AA}" presName="hierChild2" presStyleCnt="0"/>
      <dgm:spPr/>
    </dgm:pt>
    <dgm:pt modelId="{183B0A0E-CA25-423D-B9C1-D72C93754D18}" type="pres">
      <dgm:prSet presAssocID="{04BD61A1-3331-482F-A418-B716BE5F5DCD}" presName="Name37" presStyleLbl="parChTrans1D2" presStyleIdx="0" presStyleCnt="2"/>
      <dgm:spPr/>
    </dgm:pt>
    <dgm:pt modelId="{C6092E4B-D18F-457F-84CF-16405C5C9FF8}" type="pres">
      <dgm:prSet presAssocID="{A9812783-832A-4352-988C-1D9A09330141}" presName="hierRoot2" presStyleCnt="0">
        <dgm:presLayoutVars>
          <dgm:hierBranch val="init"/>
        </dgm:presLayoutVars>
      </dgm:prSet>
      <dgm:spPr/>
    </dgm:pt>
    <dgm:pt modelId="{D3CD54FE-0CBE-4E24-BA98-B3F9C3BE7F20}" type="pres">
      <dgm:prSet presAssocID="{A9812783-832A-4352-988C-1D9A09330141}" presName="rootComposite" presStyleCnt="0"/>
      <dgm:spPr/>
    </dgm:pt>
    <dgm:pt modelId="{857175FC-81CD-4A6B-A6A2-7DFDA2656AE9}" type="pres">
      <dgm:prSet presAssocID="{A9812783-832A-4352-988C-1D9A09330141}" presName="rootText" presStyleLbl="node2" presStyleIdx="0" presStyleCnt="2">
        <dgm:presLayoutVars>
          <dgm:chPref val="3"/>
        </dgm:presLayoutVars>
      </dgm:prSet>
      <dgm:spPr/>
    </dgm:pt>
    <dgm:pt modelId="{C2AA1E2B-1674-498A-9DC6-CEF28E13C4E7}" type="pres">
      <dgm:prSet presAssocID="{A9812783-832A-4352-988C-1D9A09330141}" presName="rootConnector" presStyleLbl="node2" presStyleIdx="0" presStyleCnt="2"/>
      <dgm:spPr/>
    </dgm:pt>
    <dgm:pt modelId="{C202F3B8-7144-45A7-B90D-8AFA9A43676C}" type="pres">
      <dgm:prSet presAssocID="{A9812783-832A-4352-988C-1D9A09330141}" presName="hierChild4" presStyleCnt="0"/>
      <dgm:spPr/>
    </dgm:pt>
    <dgm:pt modelId="{0DDDA1D3-B537-47C2-AA16-D80CCC927707}" type="pres">
      <dgm:prSet presAssocID="{A9812783-832A-4352-988C-1D9A09330141}" presName="hierChild5" presStyleCnt="0"/>
      <dgm:spPr/>
    </dgm:pt>
    <dgm:pt modelId="{48D928E8-3CF3-4AC8-9308-BD11292D3B49}" type="pres">
      <dgm:prSet presAssocID="{8A888EA1-6260-4E0C-858F-9C68AD5D430F}" presName="Name37" presStyleLbl="parChTrans1D2" presStyleIdx="1" presStyleCnt="2"/>
      <dgm:spPr/>
    </dgm:pt>
    <dgm:pt modelId="{1E81E0E4-9359-45BB-A15A-32F5F80FC496}" type="pres">
      <dgm:prSet presAssocID="{A5C1D84A-98C6-44AD-B95D-CAD10FD21669}" presName="hierRoot2" presStyleCnt="0">
        <dgm:presLayoutVars>
          <dgm:hierBranch val="init"/>
        </dgm:presLayoutVars>
      </dgm:prSet>
      <dgm:spPr/>
    </dgm:pt>
    <dgm:pt modelId="{20AAD3CA-DFC5-4CD0-A843-DBD501E659ED}" type="pres">
      <dgm:prSet presAssocID="{A5C1D84A-98C6-44AD-B95D-CAD10FD21669}" presName="rootComposite" presStyleCnt="0"/>
      <dgm:spPr/>
    </dgm:pt>
    <dgm:pt modelId="{1E14D10B-9831-4688-B4CF-AA9C7B1B0F5C}" type="pres">
      <dgm:prSet presAssocID="{A5C1D84A-98C6-44AD-B95D-CAD10FD21669}" presName="rootText" presStyleLbl="node2" presStyleIdx="1" presStyleCnt="2" custScaleX="118032">
        <dgm:presLayoutVars>
          <dgm:chPref val="3"/>
        </dgm:presLayoutVars>
      </dgm:prSet>
      <dgm:spPr/>
    </dgm:pt>
    <dgm:pt modelId="{CED06A56-3BBF-44FF-A022-DF6A396BFB4E}" type="pres">
      <dgm:prSet presAssocID="{A5C1D84A-98C6-44AD-B95D-CAD10FD21669}" presName="rootConnector" presStyleLbl="node2" presStyleIdx="1" presStyleCnt="2"/>
      <dgm:spPr/>
    </dgm:pt>
    <dgm:pt modelId="{B6851401-A222-4C42-BFAB-23C46AA1B0C6}" type="pres">
      <dgm:prSet presAssocID="{A5C1D84A-98C6-44AD-B95D-CAD10FD21669}" presName="hierChild4" presStyleCnt="0"/>
      <dgm:spPr/>
    </dgm:pt>
    <dgm:pt modelId="{9BF8FA0B-8972-43D8-AEA5-CE6831E26D84}" type="pres">
      <dgm:prSet presAssocID="{A5C1D84A-98C6-44AD-B95D-CAD10FD21669}" presName="hierChild5" presStyleCnt="0"/>
      <dgm:spPr/>
    </dgm:pt>
    <dgm:pt modelId="{E936810D-14F4-46E6-AD3A-920FE655866B}" type="pres">
      <dgm:prSet presAssocID="{FA6565C3-984E-46D9-ACB2-249229B6D7AA}" presName="hierChild3" presStyleCnt="0"/>
      <dgm:spPr/>
    </dgm:pt>
  </dgm:ptLst>
  <dgm:cxnLst>
    <dgm:cxn modelId="{6005AD04-B7C4-4B64-B7E2-BB360C52B881}" srcId="{C13DD54A-462C-41EF-BA28-403116E9BF8F}" destId="{FA6565C3-984E-46D9-ACB2-249229B6D7AA}" srcOrd="0" destOrd="0" parTransId="{2FF5CB92-B64C-44B3-BC59-96618187C632}" sibTransId="{7B0B9BDD-3BCD-4986-B3D5-2E164E177949}"/>
    <dgm:cxn modelId="{F36E7913-39D6-4B95-8D41-B4D4198293CB}" type="presOf" srcId="{04BD61A1-3331-482F-A418-B716BE5F5DCD}" destId="{183B0A0E-CA25-423D-B9C1-D72C93754D18}" srcOrd="0" destOrd="0" presId="urn:microsoft.com/office/officeart/2005/8/layout/orgChart1"/>
    <dgm:cxn modelId="{716B8215-3C14-4A70-A70E-6FFC224D6242}" type="presOf" srcId="{A9812783-832A-4352-988C-1D9A09330141}" destId="{857175FC-81CD-4A6B-A6A2-7DFDA2656AE9}" srcOrd="0" destOrd="0" presId="urn:microsoft.com/office/officeart/2005/8/layout/orgChart1"/>
    <dgm:cxn modelId="{1EF12917-8F56-4EFB-B6EB-8218D955BD6B}" type="presOf" srcId="{C13DD54A-462C-41EF-BA28-403116E9BF8F}" destId="{781839FB-452F-4DD8-9D20-78E6016EE70E}" srcOrd="0" destOrd="0" presId="urn:microsoft.com/office/officeart/2005/8/layout/orgChart1"/>
    <dgm:cxn modelId="{EEC54226-4FF4-415E-9D0B-01F76B94598A}" type="presOf" srcId="{FA6565C3-984E-46D9-ACB2-249229B6D7AA}" destId="{B9B56535-2903-4EB6-AD4A-90F789B2C4B0}" srcOrd="1" destOrd="0" presId="urn:microsoft.com/office/officeart/2005/8/layout/orgChart1"/>
    <dgm:cxn modelId="{1A07B268-32FD-4583-A887-10C3699E2C61}" type="presOf" srcId="{8A888EA1-6260-4E0C-858F-9C68AD5D430F}" destId="{48D928E8-3CF3-4AC8-9308-BD11292D3B49}" srcOrd="0" destOrd="0" presId="urn:microsoft.com/office/officeart/2005/8/layout/orgChart1"/>
    <dgm:cxn modelId="{48246D82-CE5F-4CCF-B8AE-2BE0774D0C6D}" type="presOf" srcId="{A5C1D84A-98C6-44AD-B95D-CAD10FD21669}" destId="{CED06A56-3BBF-44FF-A022-DF6A396BFB4E}" srcOrd="1" destOrd="0" presId="urn:microsoft.com/office/officeart/2005/8/layout/orgChart1"/>
    <dgm:cxn modelId="{6956DD99-43C0-44E1-99FF-AD59F11359AB}" srcId="{FA6565C3-984E-46D9-ACB2-249229B6D7AA}" destId="{A9812783-832A-4352-988C-1D9A09330141}" srcOrd="0" destOrd="0" parTransId="{04BD61A1-3331-482F-A418-B716BE5F5DCD}" sibTransId="{44A969AF-27F7-49AC-A827-5613CAFB195A}"/>
    <dgm:cxn modelId="{A5E272A2-CFCA-400E-A0C5-CBC85EFC2863}" srcId="{FA6565C3-984E-46D9-ACB2-249229B6D7AA}" destId="{A5C1D84A-98C6-44AD-B95D-CAD10FD21669}" srcOrd="1" destOrd="0" parTransId="{8A888EA1-6260-4E0C-858F-9C68AD5D430F}" sibTransId="{52AAFC6B-8C76-4C34-B0C2-2D83E0E5A0FD}"/>
    <dgm:cxn modelId="{BEC6DDC1-768C-4088-97A3-E03D4C6A756A}" type="presOf" srcId="{A9812783-832A-4352-988C-1D9A09330141}" destId="{C2AA1E2B-1674-498A-9DC6-CEF28E13C4E7}" srcOrd="1" destOrd="0" presId="urn:microsoft.com/office/officeart/2005/8/layout/orgChart1"/>
    <dgm:cxn modelId="{3EFADCDC-CD71-4FFE-AE4A-9E9FD4E571CB}" type="presOf" srcId="{A5C1D84A-98C6-44AD-B95D-CAD10FD21669}" destId="{1E14D10B-9831-4688-B4CF-AA9C7B1B0F5C}" srcOrd="0" destOrd="0" presId="urn:microsoft.com/office/officeart/2005/8/layout/orgChart1"/>
    <dgm:cxn modelId="{DC4E0FE6-2819-4BC0-8EC5-969053770904}" type="presOf" srcId="{FA6565C3-984E-46D9-ACB2-249229B6D7AA}" destId="{59B542B0-2660-4D13-995C-F3385E5F7333}" srcOrd="0" destOrd="0" presId="urn:microsoft.com/office/officeart/2005/8/layout/orgChart1"/>
    <dgm:cxn modelId="{D6841DF9-E82C-4111-AB45-C3962FF783F8}" type="presParOf" srcId="{781839FB-452F-4DD8-9D20-78E6016EE70E}" destId="{40792D74-A49A-4A3E-9DD8-FFB4073CF77B}" srcOrd="0" destOrd="0" presId="urn:microsoft.com/office/officeart/2005/8/layout/orgChart1"/>
    <dgm:cxn modelId="{F2C5690F-E29C-4570-A5A7-DAC664A5657A}" type="presParOf" srcId="{40792D74-A49A-4A3E-9DD8-FFB4073CF77B}" destId="{873BA57D-4875-4782-BE0A-7A80399C1EA0}" srcOrd="0" destOrd="0" presId="urn:microsoft.com/office/officeart/2005/8/layout/orgChart1"/>
    <dgm:cxn modelId="{AC98FD1C-8AD4-43EA-A6F0-81B1A1B1829D}" type="presParOf" srcId="{873BA57D-4875-4782-BE0A-7A80399C1EA0}" destId="{59B542B0-2660-4D13-995C-F3385E5F7333}" srcOrd="0" destOrd="0" presId="urn:microsoft.com/office/officeart/2005/8/layout/orgChart1"/>
    <dgm:cxn modelId="{17CCBA5D-19DC-4701-B58B-979F52E40C46}" type="presParOf" srcId="{873BA57D-4875-4782-BE0A-7A80399C1EA0}" destId="{B9B56535-2903-4EB6-AD4A-90F789B2C4B0}" srcOrd="1" destOrd="0" presId="urn:microsoft.com/office/officeart/2005/8/layout/orgChart1"/>
    <dgm:cxn modelId="{63055976-0CC1-47E2-872E-25D6E97C9358}" type="presParOf" srcId="{40792D74-A49A-4A3E-9DD8-FFB4073CF77B}" destId="{E772D760-27DD-4714-B710-62679D1E4054}" srcOrd="1" destOrd="0" presId="urn:microsoft.com/office/officeart/2005/8/layout/orgChart1"/>
    <dgm:cxn modelId="{A3EAC200-CEBC-41B7-A8EE-0D50900EC17A}" type="presParOf" srcId="{E772D760-27DD-4714-B710-62679D1E4054}" destId="{183B0A0E-CA25-423D-B9C1-D72C93754D18}" srcOrd="0" destOrd="0" presId="urn:microsoft.com/office/officeart/2005/8/layout/orgChart1"/>
    <dgm:cxn modelId="{E4C19C25-FB12-432D-893A-01CAE0E9000F}" type="presParOf" srcId="{E772D760-27DD-4714-B710-62679D1E4054}" destId="{C6092E4B-D18F-457F-84CF-16405C5C9FF8}" srcOrd="1" destOrd="0" presId="urn:microsoft.com/office/officeart/2005/8/layout/orgChart1"/>
    <dgm:cxn modelId="{952BD54A-2016-46DA-B4A4-59FAE9720244}" type="presParOf" srcId="{C6092E4B-D18F-457F-84CF-16405C5C9FF8}" destId="{D3CD54FE-0CBE-4E24-BA98-B3F9C3BE7F20}" srcOrd="0" destOrd="0" presId="urn:microsoft.com/office/officeart/2005/8/layout/orgChart1"/>
    <dgm:cxn modelId="{3E135D1E-7044-40A1-9ABA-7AA06FE79D39}" type="presParOf" srcId="{D3CD54FE-0CBE-4E24-BA98-B3F9C3BE7F20}" destId="{857175FC-81CD-4A6B-A6A2-7DFDA2656AE9}" srcOrd="0" destOrd="0" presId="urn:microsoft.com/office/officeart/2005/8/layout/orgChart1"/>
    <dgm:cxn modelId="{36FD2A54-A9A8-4306-BCD6-FF519532D98A}" type="presParOf" srcId="{D3CD54FE-0CBE-4E24-BA98-B3F9C3BE7F20}" destId="{C2AA1E2B-1674-498A-9DC6-CEF28E13C4E7}" srcOrd="1" destOrd="0" presId="urn:microsoft.com/office/officeart/2005/8/layout/orgChart1"/>
    <dgm:cxn modelId="{C0E0B1C0-8406-4BCC-84F2-8510CB8230AD}" type="presParOf" srcId="{C6092E4B-D18F-457F-84CF-16405C5C9FF8}" destId="{C202F3B8-7144-45A7-B90D-8AFA9A43676C}" srcOrd="1" destOrd="0" presId="urn:microsoft.com/office/officeart/2005/8/layout/orgChart1"/>
    <dgm:cxn modelId="{6B934601-57C4-4764-8E9E-65BB5B4DDCB2}" type="presParOf" srcId="{C6092E4B-D18F-457F-84CF-16405C5C9FF8}" destId="{0DDDA1D3-B537-47C2-AA16-D80CCC927707}" srcOrd="2" destOrd="0" presId="urn:microsoft.com/office/officeart/2005/8/layout/orgChart1"/>
    <dgm:cxn modelId="{33EA97F0-477D-4706-AD1F-63F33562F60D}" type="presParOf" srcId="{E772D760-27DD-4714-B710-62679D1E4054}" destId="{48D928E8-3CF3-4AC8-9308-BD11292D3B49}" srcOrd="2" destOrd="0" presId="urn:microsoft.com/office/officeart/2005/8/layout/orgChart1"/>
    <dgm:cxn modelId="{EAD5C690-8CC7-434C-98F4-A43EA9EF3239}" type="presParOf" srcId="{E772D760-27DD-4714-B710-62679D1E4054}" destId="{1E81E0E4-9359-45BB-A15A-32F5F80FC496}" srcOrd="3" destOrd="0" presId="urn:microsoft.com/office/officeart/2005/8/layout/orgChart1"/>
    <dgm:cxn modelId="{F0C3A3EF-F1C4-489B-83E4-7ACE937F3075}" type="presParOf" srcId="{1E81E0E4-9359-45BB-A15A-32F5F80FC496}" destId="{20AAD3CA-DFC5-4CD0-A843-DBD501E659ED}" srcOrd="0" destOrd="0" presId="urn:microsoft.com/office/officeart/2005/8/layout/orgChart1"/>
    <dgm:cxn modelId="{5098F374-B85F-4D21-BC98-4779808F74DF}" type="presParOf" srcId="{20AAD3CA-DFC5-4CD0-A843-DBD501E659ED}" destId="{1E14D10B-9831-4688-B4CF-AA9C7B1B0F5C}" srcOrd="0" destOrd="0" presId="urn:microsoft.com/office/officeart/2005/8/layout/orgChart1"/>
    <dgm:cxn modelId="{30D22889-FBE1-422C-894C-228002490291}" type="presParOf" srcId="{20AAD3CA-DFC5-4CD0-A843-DBD501E659ED}" destId="{CED06A56-3BBF-44FF-A022-DF6A396BFB4E}" srcOrd="1" destOrd="0" presId="urn:microsoft.com/office/officeart/2005/8/layout/orgChart1"/>
    <dgm:cxn modelId="{180A1B67-4BF3-4F10-B69B-578337C81968}" type="presParOf" srcId="{1E81E0E4-9359-45BB-A15A-32F5F80FC496}" destId="{B6851401-A222-4C42-BFAB-23C46AA1B0C6}" srcOrd="1" destOrd="0" presId="urn:microsoft.com/office/officeart/2005/8/layout/orgChart1"/>
    <dgm:cxn modelId="{71097A24-0564-43A5-900E-8B17786D208E}" type="presParOf" srcId="{1E81E0E4-9359-45BB-A15A-32F5F80FC496}" destId="{9BF8FA0B-8972-43D8-AEA5-CE6831E26D84}" srcOrd="2" destOrd="0" presId="urn:microsoft.com/office/officeart/2005/8/layout/orgChart1"/>
    <dgm:cxn modelId="{E139953A-4042-4765-A082-10E2C46D2ADA}" type="presParOf" srcId="{40792D74-A49A-4A3E-9DD8-FFB4073CF77B}" destId="{E936810D-14F4-46E6-AD3A-920FE655866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A62AC-611C-41AB-A26F-0DCDFBF5345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3A3F3F-B496-4163-B97C-F5D7A8FBA6C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000" dirty="0"/>
            <a:t>Designing of the Neo-2/15</a:t>
          </a:r>
        </a:p>
      </dgm:t>
    </dgm:pt>
    <dgm:pt modelId="{593FA22E-EC55-4378-879A-41DE0743D607}" type="parTrans" cxnId="{88936851-57CF-449C-A311-2DF4FBFB2D81}">
      <dgm:prSet/>
      <dgm:spPr/>
      <dgm:t>
        <a:bodyPr/>
        <a:lstStyle/>
        <a:p>
          <a:endParaRPr lang="en-US"/>
        </a:p>
      </dgm:t>
    </dgm:pt>
    <dgm:pt modelId="{07A9D9CD-33EB-4882-BC42-BE37654B8FC9}" type="sibTrans" cxnId="{88936851-57CF-449C-A311-2DF4FBFB2D81}">
      <dgm:prSet/>
      <dgm:spPr/>
      <dgm:t>
        <a:bodyPr/>
        <a:lstStyle/>
        <a:p>
          <a:endParaRPr lang="en-US"/>
        </a:p>
      </dgm:t>
    </dgm:pt>
    <dgm:pt modelId="{EDB913E4-5202-4546-B0D1-4F15A969E05F}">
      <dgm:prSet custT="1"/>
      <dgm:spPr/>
      <dgm:t>
        <a:bodyPr/>
        <a:lstStyle/>
        <a:p>
          <a:r>
            <a:rPr lang="en-US" sz="1000"/>
            <a:t>1</a:t>
          </a:r>
          <a:r>
            <a:rPr lang="en-US" sz="1000" baseline="30000"/>
            <a:t>st</a:t>
          </a:r>
          <a:r>
            <a:rPr lang="en-US" sz="1000"/>
            <a:t> Generation</a:t>
          </a:r>
        </a:p>
      </dgm:t>
    </dgm:pt>
    <dgm:pt modelId="{271AEE90-58D2-4B8D-8F4C-B650F27615D0}" type="parTrans" cxnId="{3C80E80F-A503-40B8-B581-475F02FAA22E}">
      <dgm:prSet/>
      <dgm:spPr/>
      <dgm:t>
        <a:bodyPr/>
        <a:lstStyle/>
        <a:p>
          <a:endParaRPr lang="en-US" sz="3200"/>
        </a:p>
      </dgm:t>
    </dgm:pt>
    <dgm:pt modelId="{A75192EE-1C7A-4464-8D07-9DB3A36FF4D1}" type="sibTrans" cxnId="{3C80E80F-A503-40B8-B581-475F02FAA22E}">
      <dgm:prSet/>
      <dgm:spPr/>
      <dgm:t>
        <a:bodyPr/>
        <a:lstStyle/>
        <a:p>
          <a:endParaRPr lang="en-US"/>
        </a:p>
      </dgm:t>
    </dgm:pt>
    <dgm:pt modelId="{D6E9DAEF-DE3E-401F-AE51-CA77106E1F3B}">
      <dgm:prSet custT="1"/>
      <dgm:spPr/>
      <dgm:t>
        <a:bodyPr/>
        <a:lstStyle/>
        <a:p>
          <a:r>
            <a:rPr lang="en-US" sz="1000" dirty="0"/>
            <a:t>Each core of 4 helices were independently idealized with helix length of 4 aa Which showed  H2 holds H1, H3,H4 in place, Rosetta Flexible Backbone Sequence design was Carried out for each core.</a:t>
          </a:r>
        </a:p>
      </dgm:t>
    </dgm:pt>
    <dgm:pt modelId="{304B06BC-ABCB-4DDB-B982-D058B2B7F095}" type="parTrans" cxnId="{4C6A9DD2-940E-4C79-8419-BF39FC556F72}">
      <dgm:prSet/>
      <dgm:spPr/>
      <dgm:t>
        <a:bodyPr/>
        <a:lstStyle/>
        <a:p>
          <a:endParaRPr lang="en-US" sz="3200"/>
        </a:p>
      </dgm:t>
    </dgm:pt>
    <dgm:pt modelId="{F508482B-B7EE-4368-8A70-31A29CAE9E7B}" type="sibTrans" cxnId="{4C6A9DD2-940E-4C79-8419-BF39FC556F72}">
      <dgm:prSet/>
      <dgm:spPr/>
      <dgm:t>
        <a:bodyPr/>
        <a:lstStyle/>
        <a:p>
          <a:endParaRPr lang="en-US"/>
        </a:p>
      </dgm:t>
    </dgm:pt>
    <dgm:pt modelId="{1659DE74-C29C-4A3C-9D11-F5145EF0F20A}">
      <dgm:prSet custT="1"/>
      <dgm:spPr/>
      <dgm:t>
        <a:bodyPr/>
        <a:lstStyle/>
        <a:p>
          <a:r>
            <a:rPr lang="en-US" sz="1000" dirty="0"/>
            <a:t>Lowest Energy design was selected for experimental validation using yeast display and sorted using FACS</a:t>
          </a:r>
        </a:p>
      </dgm:t>
    </dgm:pt>
    <dgm:pt modelId="{ED40719F-1CBE-4E5E-906F-EC46F3FF1CB4}" type="parTrans" cxnId="{C36A3468-3802-46D2-9D13-67FE7B394C8F}">
      <dgm:prSet/>
      <dgm:spPr/>
      <dgm:t>
        <a:bodyPr/>
        <a:lstStyle/>
        <a:p>
          <a:endParaRPr lang="en-US" sz="3200"/>
        </a:p>
      </dgm:t>
    </dgm:pt>
    <dgm:pt modelId="{5C9A7490-C069-4B43-B90E-C010057F5125}" type="sibTrans" cxnId="{C36A3468-3802-46D2-9D13-67FE7B394C8F}">
      <dgm:prSet/>
      <dgm:spPr/>
      <dgm:t>
        <a:bodyPr/>
        <a:lstStyle/>
        <a:p>
          <a:endParaRPr lang="en-US"/>
        </a:p>
      </dgm:t>
    </dgm:pt>
    <dgm:pt modelId="{2C49E343-E9C3-4FB8-82B6-F564B9D3B559}">
      <dgm:prSet custT="1"/>
      <dgm:spPr/>
      <dgm:t>
        <a:bodyPr/>
        <a:lstStyle/>
        <a:p>
          <a:r>
            <a:rPr lang="en-US" sz="1000"/>
            <a:t>2</a:t>
          </a:r>
          <a:r>
            <a:rPr lang="en-US" sz="1000" baseline="30000"/>
            <a:t>nd</a:t>
          </a:r>
          <a:r>
            <a:rPr lang="en-US" sz="1000"/>
            <a:t> Generation :</a:t>
          </a:r>
        </a:p>
      </dgm:t>
    </dgm:pt>
    <dgm:pt modelId="{028DC6C6-9136-4199-A263-D30BDB6C09D5}" type="parTrans" cxnId="{37F08B5F-5BD7-456B-9BB9-F773CCEDA5A3}">
      <dgm:prSet/>
      <dgm:spPr/>
      <dgm:t>
        <a:bodyPr/>
        <a:lstStyle/>
        <a:p>
          <a:endParaRPr lang="en-US" sz="3200"/>
        </a:p>
      </dgm:t>
    </dgm:pt>
    <dgm:pt modelId="{D8947751-B5AC-47DF-9C7B-D933CC8FDBB6}" type="sibTrans" cxnId="{37F08B5F-5BD7-456B-9BB9-F773CCEDA5A3}">
      <dgm:prSet/>
      <dgm:spPr/>
      <dgm:t>
        <a:bodyPr/>
        <a:lstStyle/>
        <a:p>
          <a:endParaRPr lang="en-US"/>
        </a:p>
      </dgm:t>
    </dgm:pt>
    <dgm:pt modelId="{4DA4F898-4C72-4808-9626-D19A144ADE32}">
      <dgm:prSet custT="1"/>
      <dgm:spPr/>
      <dgm:t>
        <a:bodyPr/>
        <a:lstStyle/>
        <a:p>
          <a:r>
            <a:rPr lang="en-US" sz="1000" dirty="0"/>
            <a:t>the core elements were built using parametric</a:t>
          </a:r>
          <a:r>
            <a:rPr lang="en-US" sz="1000" b="0" i="0" baseline="0" dirty="0"/>
            <a:t> equations that recapitulate the shape of each disembodied helix, allowing changes in the length of each helix by up to ±8 amino acids.</a:t>
          </a:r>
          <a:endParaRPr lang="en-US" sz="1000" dirty="0"/>
        </a:p>
      </dgm:t>
    </dgm:pt>
    <dgm:pt modelId="{90CC1BD6-415B-4437-AC80-7431127FFF0B}" type="parTrans" cxnId="{80FEDA0F-67C3-4131-AF24-AC24F472C627}">
      <dgm:prSet/>
      <dgm:spPr/>
      <dgm:t>
        <a:bodyPr/>
        <a:lstStyle/>
        <a:p>
          <a:endParaRPr lang="en-US" sz="3200"/>
        </a:p>
      </dgm:t>
    </dgm:pt>
    <dgm:pt modelId="{4409CFF7-B667-41D0-9A23-C0DB4F9DFAD0}" type="sibTrans" cxnId="{80FEDA0F-67C3-4131-AF24-AC24F472C627}">
      <dgm:prSet/>
      <dgm:spPr/>
      <dgm:t>
        <a:bodyPr/>
        <a:lstStyle/>
        <a:p>
          <a:endParaRPr lang="en-US"/>
        </a:p>
      </dgm:t>
    </dgm:pt>
    <dgm:pt modelId="{43D10F6D-F8BB-4451-BBAA-588016724250}" type="pres">
      <dgm:prSet presAssocID="{B1DA62AC-611C-41AB-A26F-0DCDFBF5345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08E4CFC-6D4D-4527-833C-A949AFEC4CC3}" type="pres">
      <dgm:prSet presAssocID="{DC3A3F3F-B496-4163-B97C-F5D7A8FBA6C3}" presName="hierRoot1" presStyleCnt="0">
        <dgm:presLayoutVars>
          <dgm:hierBranch val="init"/>
        </dgm:presLayoutVars>
      </dgm:prSet>
      <dgm:spPr/>
    </dgm:pt>
    <dgm:pt modelId="{F652F82B-70A6-4757-8388-EF1A39379F41}" type="pres">
      <dgm:prSet presAssocID="{DC3A3F3F-B496-4163-B97C-F5D7A8FBA6C3}" presName="rootComposite1" presStyleCnt="0"/>
      <dgm:spPr/>
    </dgm:pt>
    <dgm:pt modelId="{CA0072B6-9F92-441D-98A5-9BD029185402}" type="pres">
      <dgm:prSet presAssocID="{DC3A3F3F-B496-4163-B97C-F5D7A8FBA6C3}" presName="rootText1" presStyleLbl="node0" presStyleIdx="0" presStyleCnt="1" custScaleX="306709">
        <dgm:presLayoutVars>
          <dgm:chPref val="3"/>
        </dgm:presLayoutVars>
      </dgm:prSet>
      <dgm:spPr/>
    </dgm:pt>
    <dgm:pt modelId="{7F505533-C93D-466A-A669-341BEA8F4C11}" type="pres">
      <dgm:prSet presAssocID="{DC3A3F3F-B496-4163-B97C-F5D7A8FBA6C3}" presName="rootConnector1" presStyleLbl="node1" presStyleIdx="0" presStyleCnt="0"/>
      <dgm:spPr/>
    </dgm:pt>
    <dgm:pt modelId="{46813D8E-123E-4194-B410-524A2FD2A821}" type="pres">
      <dgm:prSet presAssocID="{DC3A3F3F-B496-4163-B97C-F5D7A8FBA6C3}" presName="hierChild2" presStyleCnt="0"/>
      <dgm:spPr/>
    </dgm:pt>
    <dgm:pt modelId="{7679A385-0C8D-4BA2-92D4-A4680C181E0C}" type="pres">
      <dgm:prSet presAssocID="{271AEE90-58D2-4B8D-8F4C-B650F27615D0}" presName="Name37" presStyleLbl="parChTrans1D2" presStyleIdx="0" presStyleCnt="1"/>
      <dgm:spPr/>
    </dgm:pt>
    <dgm:pt modelId="{4951A79C-D340-40EA-8BE0-5AC7FA30AD24}" type="pres">
      <dgm:prSet presAssocID="{EDB913E4-5202-4546-B0D1-4F15A969E05F}" presName="hierRoot2" presStyleCnt="0">
        <dgm:presLayoutVars>
          <dgm:hierBranch val="init"/>
        </dgm:presLayoutVars>
      </dgm:prSet>
      <dgm:spPr/>
    </dgm:pt>
    <dgm:pt modelId="{9FA522AD-99FE-44A1-9797-2371EB723EE5}" type="pres">
      <dgm:prSet presAssocID="{EDB913E4-5202-4546-B0D1-4F15A969E05F}" presName="rootComposite" presStyleCnt="0"/>
      <dgm:spPr/>
    </dgm:pt>
    <dgm:pt modelId="{FB86CA1F-2028-4928-AD1B-2854CF72830A}" type="pres">
      <dgm:prSet presAssocID="{EDB913E4-5202-4546-B0D1-4F15A969E05F}" presName="rootText" presStyleLbl="node2" presStyleIdx="0" presStyleCnt="1" custScaleX="242558">
        <dgm:presLayoutVars>
          <dgm:chPref val="3"/>
        </dgm:presLayoutVars>
      </dgm:prSet>
      <dgm:spPr/>
    </dgm:pt>
    <dgm:pt modelId="{35242815-D6A4-4F2E-A838-1EAEF7870B3E}" type="pres">
      <dgm:prSet presAssocID="{EDB913E4-5202-4546-B0D1-4F15A969E05F}" presName="rootConnector" presStyleLbl="node2" presStyleIdx="0" presStyleCnt="1"/>
      <dgm:spPr/>
    </dgm:pt>
    <dgm:pt modelId="{60243B2C-2125-4B25-98AE-197530D26FDD}" type="pres">
      <dgm:prSet presAssocID="{EDB913E4-5202-4546-B0D1-4F15A969E05F}" presName="hierChild4" presStyleCnt="0"/>
      <dgm:spPr/>
    </dgm:pt>
    <dgm:pt modelId="{C9B7DC5C-3B87-4E8C-AAA8-290213A771CC}" type="pres">
      <dgm:prSet presAssocID="{304B06BC-ABCB-4DDB-B982-D058B2B7F095}" presName="Name37" presStyleLbl="parChTrans1D3" presStyleIdx="0" presStyleCnt="2"/>
      <dgm:spPr/>
    </dgm:pt>
    <dgm:pt modelId="{36B52949-D303-4A52-A135-DA64B6E9647A}" type="pres">
      <dgm:prSet presAssocID="{D6E9DAEF-DE3E-401F-AE51-CA77106E1F3B}" presName="hierRoot2" presStyleCnt="0">
        <dgm:presLayoutVars>
          <dgm:hierBranch val="init"/>
        </dgm:presLayoutVars>
      </dgm:prSet>
      <dgm:spPr/>
    </dgm:pt>
    <dgm:pt modelId="{DA722096-A1E7-488B-9E52-C36E61D57C68}" type="pres">
      <dgm:prSet presAssocID="{D6E9DAEF-DE3E-401F-AE51-CA77106E1F3B}" presName="rootComposite" presStyleCnt="0"/>
      <dgm:spPr/>
    </dgm:pt>
    <dgm:pt modelId="{3E7612F3-627E-4CA9-BDC3-9A32022BEC64}" type="pres">
      <dgm:prSet presAssocID="{D6E9DAEF-DE3E-401F-AE51-CA77106E1F3B}" presName="rootText" presStyleLbl="node3" presStyleIdx="0" presStyleCnt="2" custScaleX="356368" custScaleY="275347">
        <dgm:presLayoutVars>
          <dgm:chPref val="3"/>
        </dgm:presLayoutVars>
      </dgm:prSet>
      <dgm:spPr/>
    </dgm:pt>
    <dgm:pt modelId="{9FDE3D84-CB89-48A7-9418-9B974CB3303A}" type="pres">
      <dgm:prSet presAssocID="{D6E9DAEF-DE3E-401F-AE51-CA77106E1F3B}" presName="rootConnector" presStyleLbl="node3" presStyleIdx="0" presStyleCnt="2"/>
      <dgm:spPr/>
    </dgm:pt>
    <dgm:pt modelId="{9079CDAC-F790-47E0-8B3B-4257D59BC2CB}" type="pres">
      <dgm:prSet presAssocID="{D6E9DAEF-DE3E-401F-AE51-CA77106E1F3B}" presName="hierChild4" presStyleCnt="0"/>
      <dgm:spPr/>
    </dgm:pt>
    <dgm:pt modelId="{09860E8E-79F2-49BD-8601-AB9E3E86794A}" type="pres">
      <dgm:prSet presAssocID="{ED40719F-1CBE-4E5E-906F-EC46F3FF1CB4}" presName="Name37" presStyleLbl="parChTrans1D4" presStyleIdx="0" presStyleCnt="2"/>
      <dgm:spPr/>
    </dgm:pt>
    <dgm:pt modelId="{59404232-0C75-4124-9363-9C4BC544709C}" type="pres">
      <dgm:prSet presAssocID="{1659DE74-C29C-4A3C-9D11-F5145EF0F20A}" presName="hierRoot2" presStyleCnt="0">
        <dgm:presLayoutVars>
          <dgm:hierBranch val="init"/>
        </dgm:presLayoutVars>
      </dgm:prSet>
      <dgm:spPr/>
    </dgm:pt>
    <dgm:pt modelId="{075BB1CD-56FF-418D-B95D-E0D8E7C53677}" type="pres">
      <dgm:prSet presAssocID="{1659DE74-C29C-4A3C-9D11-F5145EF0F20A}" presName="rootComposite" presStyleCnt="0"/>
      <dgm:spPr/>
    </dgm:pt>
    <dgm:pt modelId="{AA90275E-7CE7-4680-A48F-3444A03D4F12}" type="pres">
      <dgm:prSet presAssocID="{1659DE74-C29C-4A3C-9D11-F5145EF0F20A}" presName="rootText" presStyleLbl="node4" presStyleIdx="0" presStyleCnt="2" custScaleX="280375" custScaleY="254382">
        <dgm:presLayoutVars>
          <dgm:chPref val="3"/>
        </dgm:presLayoutVars>
      </dgm:prSet>
      <dgm:spPr/>
    </dgm:pt>
    <dgm:pt modelId="{FB51FD91-4EF6-4706-9947-CF0FB2BF2D4A}" type="pres">
      <dgm:prSet presAssocID="{1659DE74-C29C-4A3C-9D11-F5145EF0F20A}" presName="rootConnector" presStyleLbl="node4" presStyleIdx="0" presStyleCnt="2"/>
      <dgm:spPr/>
    </dgm:pt>
    <dgm:pt modelId="{7467B4CA-8E68-4686-949F-C89548D903F1}" type="pres">
      <dgm:prSet presAssocID="{1659DE74-C29C-4A3C-9D11-F5145EF0F20A}" presName="hierChild4" presStyleCnt="0"/>
      <dgm:spPr/>
    </dgm:pt>
    <dgm:pt modelId="{4A0CC319-5AA5-4B06-91AC-A8F3DFFA03D5}" type="pres">
      <dgm:prSet presAssocID="{1659DE74-C29C-4A3C-9D11-F5145EF0F20A}" presName="hierChild5" presStyleCnt="0"/>
      <dgm:spPr/>
    </dgm:pt>
    <dgm:pt modelId="{0B612D3C-5002-43E9-834E-C82C53199E5D}" type="pres">
      <dgm:prSet presAssocID="{D6E9DAEF-DE3E-401F-AE51-CA77106E1F3B}" presName="hierChild5" presStyleCnt="0"/>
      <dgm:spPr/>
    </dgm:pt>
    <dgm:pt modelId="{E92931C6-0DCB-48D0-9CF0-BF67D07B000E}" type="pres">
      <dgm:prSet presAssocID="{028DC6C6-9136-4199-A263-D30BDB6C09D5}" presName="Name37" presStyleLbl="parChTrans1D3" presStyleIdx="1" presStyleCnt="2"/>
      <dgm:spPr/>
    </dgm:pt>
    <dgm:pt modelId="{005E3164-E9F9-4E51-B044-8491032625AC}" type="pres">
      <dgm:prSet presAssocID="{2C49E343-E9C3-4FB8-82B6-F564B9D3B559}" presName="hierRoot2" presStyleCnt="0">
        <dgm:presLayoutVars>
          <dgm:hierBranch val="init"/>
        </dgm:presLayoutVars>
      </dgm:prSet>
      <dgm:spPr/>
    </dgm:pt>
    <dgm:pt modelId="{3A5F7684-FBC9-4068-9CD8-560030AE3516}" type="pres">
      <dgm:prSet presAssocID="{2C49E343-E9C3-4FB8-82B6-F564B9D3B559}" presName="rootComposite" presStyleCnt="0"/>
      <dgm:spPr/>
    </dgm:pt>
    <dgm:pt modelId="{69379136-286E-406E-B0D9-ED3B07518333}" type="pres">
      <dgm:prSet presAssocID="{2C49E343-E9C3-4FB8-82B6-F564B9D3B559}" presName="rootText" presStyleLbl="node3" presStyleIdx="1" presStyleCnt="2" custScaleX="222248" custScaleY="171411">
        <dgm:presLayoutVars>
          <dgm:chPref val="3"/>
        </dgm:presLayoutVars>
      </dgm:prSet>
      <dgm:spPr/>
    </dgm:pt>
    <dgm:pt modelId="{F9D3F2C9-E76D-40D0-9B46-0D35008B9399}" type="pres">
      <dgm:prSet presAssocID="{2C49E343-E9C3-4FB8-82B6-F564B9D3B559}" presName="rootConnector" presStyleLbl="node3" presStyleIdx="1" presStyleCnt="2"/>
      <dgm:spPr/>
    </dgm:pt>
    <dgm:pt modelId="{9B81C9F8-A7C1-445C-A789-EC3C7E4D21AC}" type="pres">
      <dgm:prSet presAssocID="{2C49E343-E9C3-4FB8-82B6-F564B9D3B559}" presName="hierChild4" presStyleCnt="0"/>
      <dgm:spPr/>
    </dgm:pt>
    <dgm:pt modelId="{213105C0-6A74-4F12-8EFB-09B6DF77AB76}" type="pres">
      <dgm:prSet presAssocID="{90CC1BD6-415B-4437-AC80-7431127FFF0B}" presName="Name37" presStyleLbl="parChTrans1D4" presStyleIdx="1" presStyleCnt="2"/>
      <dgm:spPr/>
    </dgm:pt>
    <dgm:pt modelId="{3CF05950-728E-4F2F-93A7-6EC952126D20}" type="pres">
      <dgm:prSet presAssocID="{4DA4F898-4C72-4808-9626-D19A144ADE32}" presName="hierRoot2" presStyleCnt="0">
        <dgm:presLayoutVars>
          <dgm:hierBranch val="init"/>
        </dgm:presLayoutVars>
      </dgm:prSet>
      <dgm:spPr/>
    </dgm:pt>
    <dgm:pt modelId="{B58D100A-417C-4AA7-8999-8F261DA39CF3}" type="pres">
      <dgm:prSet presAssocID="{4DA4F898-4C72-4808-9626-D19A144ADE32}" presName="rootComposite" presStyleCnt="0"/>
      <dgm:spPr/>
    </dgm:pt>
    <dgm:pt modelId="{357E4A79-79AA-4C50-B387-D0F567DF41D7}" type="pres">
      <dgm:prSet presAssocID="{4DA4F898-4C72-4808-9626-D19A144ADE32}" presName="rootText" presStyleLbl="node4" presStyleIdx="1" presStyleCnt="2" custScaleX="440518" custScaleY="285388">
        <dgm:presLayoutVars>
          <dgm:chPref val="3"/>
        </dgm:presLayoutVars>
      </dgm:prSet>
      <dgm:spPr/>
    </dgm:pt>
    <dgm:pt modelId="{4DF461EE-8720-4242-830B-90BF5E32D21C}" type="pres">
      <dgm:prSet presAssocID="{4DA4F898-4C72-4808-9626-D19A144ADE32}" presName="rootConnector" presStyleLbl="node4" presStyleIdx="1" presStyleCnt="2"/>
      <dgm:spPr/>
    </dgm:pt>
    <dgm:pt modelId="{E57A3CDD-A93A-4B24-8DA3-B1585AA28220}" type="pres">
      <dgm:prSet presAssocID="{4DA4F898-4C72-4808-9626-D19A144ADE32}" presName="hierChild4" presStyleCnt="0"/>
      <dgm:spPr/>
    </dgm:pt>
    <dgm:pt modelId="{B1274B43-8F42-4876-9BD8-B4F7E6E8A050}" type="pres">
      <dgm:prSet presAssocID="{4DA4F898-4C72-4808-9626-D19A144ADE32}" presName="hierChild5" presStyleCnt="0"/>
      <dgm:spPr/>
    </dgm:pt>
    <dgm:pt modelId="{41A01077-C2FB-4B18-A90D-AF5EA1E71315}" type="pres">
      <dgm:prSet presAssocID="{2C49E343-E9C3-4FB8-82B6-F564B9D3B559}" presName="hierChild5" presStyleCnt="0"/>
      <dgm:spPr/>
    </dgm:pt>
    <dgm:pt modelId="{9DCD84B7-0634-48D1-83E5-DF139E67544D}" type="pres">
      <dgm:prSet presAssocID="{EDB913E4-5202-4546-B0D1-4F15A969E05F}" presName="hierChild5" presStyleCnt="0"/>
      <dgm:spPr/>
    </dgm:pt>
    <dgm:pt modelId="{0F44FE3A-689B-4D12-97C4-80C0D155D7FA}" type="pres">
      <dgm:prSet presAssocID="{DC3A3F3F-B496-4163-B97C-F5D7A8FBA6C3}" presName="hierChild3" presStyleCnt="0"/>
      <dgm:spPr/>
    </dgm:pt>
  </dgm:ptLst>
  <dgm:cxnLst>
    <dgm:cxn modelId="{24101B04-72EC-41CB-B267-DEFC8F0C5CA9}" type="presOf" srcId="{028DC6C6-9136-4199-A263-D30BDB6C09D5}" destId="{E92931C6-0DCB-48D0-9CF0-BF67D07B000E}" srcOrd="0" destOrd="0" presId="urn:microsoft.com/office/officeart/2005/8/layout/orgChart1"/>
    <dgm:cxn modelId="{80FEDA0F-67C3-4131-AF24-AC24F472C627}" srcId="{2C49E343-E9C3-4FB8-82B6-F564B9D3B559}" destId="{4DA4F898-4C72-4808-9626-D19A144ADE32}" srcOrd="0" destOrd="0" parTransId="{90CC1BD6-415B-4437-AC80-7431127FFF0B}" sibTransId="{4409CFF7-B667-41D0-9A23-C0DB4F9DFAD0}"/>
    <dgm:cxn modelId="{3C80E80F-A503-40B8-B581-475F02FAA22E}" srcId="{DC3A3F3F-B496-4163-B97C-F5D7A8FBA6C3}" destId="{EDB913E4-5202-4546-B0D1-4F15A969E05F}" srcOrd="0" destOrd="0" parTransId="{271AEE90-58D2-4B8D-8F4C-B650F27615D0}" sibTransId="{A75192EE-1C7A-4464-8D07-9DB3A36FF4D1}"/>
    <dgm:cxn modelId="{A9DF0722-9B44-4F2C-9312-233F315E4FE2}" type="presOf" srcId="{4DA4F898-4C72-4808-9626-D19A144ADE32}" destId="{4DF461EE-8720-4242-830B-90BF5E32D21C}" srcOrd="1" destOrd="0" presId="urn:microsoft.com/office/officeart/2005/8/layout/orgChart1"/>
    <dgm:cxn modelId="{0064852D-0EF6-4A89-B1C8-3007564B8A18}" type="presOf" srcId="{B1DA62AC-611C-41AB-A26F-0DCDFBF53450}" destId="{43D10F6D-F8BB-4451-BBAA-588016724250}" srcOrd="0" destOrd="0" presId="urn:microsoft.com/office/officeart/2005/8/layout/orgChart1"/>
    <dgm:cxn modelId="{8A409333-B9DB-4D20-81E3-73042B1C2E09}" type="presOf" srcId="{EDB913E4-5202-4546-B0D1-4F15A969E05F}" destId="{FB86CA1F-2028-4928-AD1B-2854CF72830A}" srcOrd="0" destOrd="0" presId="urn:microsoft.com/office/officeart/2005/8/layout/orgChart1"/>
    <dgm:cxn modelId="{37F08B5F-5BD7-456B-9BB9-F773CCEDA5A3}" srcId="{EDB913E4-5202-4546-B0D1-4F15A969E05F}" destId="{2C49E343-E9C3-4FB8-82B6-F564B9D3B559}" srcOrd="1" destOrd="0" parTransId="{028DC6C6-9136-4199-A263-D30BDB6C09D5}" sibTransId="{D8947751-B5AC-47DF-9C7B-D933CC8FDBB6}"/>
    <dgm:cxn modelId="{4AEDB65F-FD14-422A-B69B-360033C5A4F4}" type="presOf" srcId="{304B06BC-ABCB-4DDB-B982-D058B2B7F095}" destId="{C9B7DC5C-3B87-4E8C-AAA8-290213A771CC}" srcOrd="0" destOrd="0" presId="urn:microsoft.com/office/officeart/2005/8/layout/orgChart1"/>
    <dgm:cxn modelId="{61DDFE60-B168-4368-B532-E189EC729441}" type="presOf" srcId="{ED40719F-1CBE-4E5E-906F-EC46F3FF1CB4}" destId="{09860E8E-79F2-49BD-8601-AB9E3E86794A}" srcOrd="0" destOrd="0" presId="urn:microsoft.com/office/officeart/2005/8/layout/orgChart1"/>
    <dgm:cxn modelId="{C36A3468-3802-46D2-9D13-67FE7B394C8F}" srcId="{D6E9DAEF-DE3E-401F-AE51-CA77106E1F3B}" destId="{1659DE74-C29C-4A3C-9D11-F5145EF0F20A}" srcOrd="0" destOrd="0" parTransId="{ED40719F-1CBE-4E5E-906F-EC46F3FF1CB4}" sibTransId="{5C9A7490-C069-4B43-B90E-C010057F5125}"/>
    <dgm:cxn modelId="{88936851-57CF-449C-A311-2DF4FBFB2D81}" srcId="{B1DA62AC-611C-41AB-A26F-0DCDFBF53450}" destId="{DC3A3F3F-B496-4163-B97C-F5D7A8FBA6C3}" srcOrd="0" destOrd="0" parTransId="{593FA22E-EC55-4378-879A-41DE0743D607}" sibTransId="{07A9D9CD-33EB-4882-BC42-BE37654B8FC9}"/>
    <dgm:cxn modelId="{9C276459-6E14-404E-B48E-C738B29D01DA}" type="presOf" srcId="{DC3A3F3F-B496-4163-B97C-F5D7A8FBA6C3}" destId="{CA0072B6-9F92-441D-98A5-9BD029185402}" srcOrd="0" destOrd="0" presId="urn:microsoft.com/office/officeart/2005/8/layout/orgChart1"/>
    <dgm:cxn modelId="{FD579484-D061-45E4-BE68-3C3E8F7C39C7}" type="presOf" srcId="{D6E9DAEF-DE3E-401F-AE51-CA77106E1F3B}" destId="{3E7612F3-627E-4CA9-BDC3-9A32022BEC64}" srcOrd="0" destOrd="0" presId="urn:microsoft.com/office/officeart/2005/8/layout/orgChart1"/>
    <dgm:cxn modelId="{25D4A395-7F13-4B61-9570-089A0358323E}" type="presOf" srcId="{D6E9DAEF-DE3E-401F-AE51-CA77106E1F3B}" destId="{9FDE3D84-CB89-48A7-9418-9B974CB3303A}" srcOrd="1" destOrd="0" presId="urn:microsoft.com/office/officeart/2005/8/layout/orgChart1"/>
    <dgm:cxn modelId="{38FE0099-77E2-4747-AD4D-5586BF01B0F5}" type="presOf" srcId="{2C49E343-E9C3-4FB8-82B6-F564B9D3B559}" destId="{69379136-286E-406E-B0D9-ED3B07518333}" srcOrd="0" destOrd="0" presId="urn:microsoft.com/office/officeart/2005/8/layout/orgChart1"/>
    <dgm:cxn modelId="{E9420899-20F9-487C-BC69-84D957C0D61C}" type="presOf" srcId="{4DA4F898-4C72-4808-9626-D19A144ADE32}" destId="{357E4A79-79AA-4C50-B387-D0F567DF41D7}" srcOrd="0" destOrd="0" presId="urn:microsoft.com/office/officeart/2005/8/layout/orgChart1"/>
    <dgm:cxn modelId="{5D1D76BF-2C73-4AFF-95F0-2D27C08B0013}" type="presOf" srcId="{EDB913E4-5202-4546-B0D1-4F15A969E05F}" destId="{35242815-D6A4-4F2E-A838-1EAEF7870B3E}" srcOrd="1" destOrd="0" presId="urn:microsoft.com/office/officeart/2005/8/layout/orgChart1"/>
    <dgm:cxn modelId="{DF55A9C6-257C-4B0E-8C62-E894B7B34B24}" type="presOf" srcId="{2C49E343-E9C3-4FB8-82B6-F564B9D3B559}" destId="{F9D3F2C9-E76D-40D0-9B46-0D35008B9399}" srcOrd="1" destOrd="0" presId="urn:microsoft.com/office/officeart/2005/8/layout/orgChart1"/>
    <dgm:cxn modelId="{4C6A9DD2-940E-4C79-8419-BF39FC556F72}" srcId="{EDB913E4-5202-4546-B0D1-4F15A969E05F}" destId="{D6E9DAEF-DE3E-401F-AE51-CA77106E1F3B}" srcOrd="0" destOrd="0" parTransId="{304B06BC-ABCB-4DDB-B982-D058B2B7F095}" sibTransId="{F508482B-B7EE-4368-8A70-31A29CAE9E7B}"/>
    <dgm:cxn modelId="{529E47F6-3A5F-4A9A-B04F-1A91899B6D01}" type="presOf" srcId="{1659DE74-C29C-4A3C-9D11-F5145EF0F20A}" destId="{FB51FD91-4EF6-4706-9947-CF0FB2BF2D4A}" srcOrd="1" destOrd="0" presId="urn:microsoft.com/office/officeart/2005/8/layout/orgChart1"/>
    <dgm:cxn modelId="{28677FF6-80CA-4458-924F-B055F929A3DC}" type="presOf" srcId="{90CC1BD6-415B-4437-AC80-7431127FFF0B}" destId="{213105C0-6A74-4F12-8EFB-09B6DF77AB76}" srcOrd="0" destOrd="0" presId="urn:microsoft.com/office/officeart/2005/8/layout/orgChart1"/>
    <dgm:cxn modelId="{3F7EC5FB-F28C-4469-8628-C6E7673417F0}" type="presOf" srcId="{DC3A3F3F-B496-4163-B97C-F5D7A8FBA6C3}" destId="{7F505533-C93D-466A-A669-341BEA8F4C11}" srcOrd="1" destOrd="0" presId="urn:microsoft.com/office/officeart/2005/8/layout/orgChart1"/>
    <dgm:cxn modelId="{9A4272FF-DF22-48D6-BC9C-638FC96A4762}" type="presOf" srcId="{271AEE90-58D2-4B8D-8F4C-B650F27615D0}" destId="{7679A385-0C8D-4BA2-92D4-A4680C181E0C}" srcOrd="0" destOrd="0" presId="urn:microsoft.com/office/officeart/2005/8/layout/orgChart1"/>
    <dgm:cxn modelId="{385BB4FF-A08E-45E6-B41A-57253B2880C5}" type="presOf" srcId="{1659DE74-C29C-4A3C-9D11-F5145EF0F20A}" destId="{AA90275E-7CE7-4680-A48F-3444A03D4F12}" srcOrd="0" destOrd="0" presId="urn:microsoft.com/office/officeart/2005/8/layout/orgChart1"/>
    <dgm:cxn modelId="{6B75070A-BD4A-436E-A3D1-01396FA4794E}" type="presParOf" srcId="{43D10F6D-F8BB-4451-BBAA-588016724250}" destId="{308E4CFC-6D4D-4527-833C-A949AFEC4CC3}" srcOrd="0" destOrd="0" presId="urn:microsoft.com/office/officeart/2005/8/layout/orgChart1"/>
    <dgm:cxn modelId="{795B5138-41A5-4078-8DBD-15B996895CCC}" type="presParOf" srcId="{308E4CFC-6D4D-4527-833C-A949AFEC4CC3}" destId="{F652F82B-70A6-4757-8388-EF1A39379F41}" srcOrd="0" destOrd="0" presId="urn:microsoft.com/office/officeart/2005/8/layout/orgChart1"/>
    <dgm:cxn modelId="{3EA5CE8F-6EB5-42D4-8684-AD019FAD5583}" type="presParOf" srcId="{F652F82B-70A6-4757-8388-EF1A39379F41}" destId="{CA0072B6-9F92-441D-98A5-9BD029185402}" srcOrd="0" destOrd="0" presId="urn:microsoft.com/office/officeart/2005/8/layout/orgChart1"/>
    <dgm:cxn modelId="{00C9F3AD-1B1A-4B90-A3B5-100BF52450EC}" type="presParOf" srcId="{F652F82B-70A6-4757-8388-EF1A39379F41}" destId="{7F505533-C93D-466A-A669-341BEA8F4C11}" srcOrd="1" destOrd="0" presId="urn:microsoft.com/office/officeart/2005/8/layout/orgChart1"/>
    <dgm:cxn modelId="{23EE5863-4C09-4E09-957B-DCB17AE49353}" type="presParOf" srcId="{308E4CFC-6D4D-4527-833C-A949AFEC4CC3}" destId="{46813D8E-123E-4194-B410-524A2FD2A821}" srcOrd="1" destOrd="0" presId="urn:microsoft.com/office/officeart/2005/8/layout/orgChart1"/>
    <dgm:cxn modelId="{0B6D3019-0EA3-44C5-8997-C7E82C9C646E}" type="presParOf" srcId="{46813D8E-123E-4194-B410-524A2FD2A821}" destId="{7679A385-0C8D-4BA2-92D4-A4680C181E0C}" srcOrd="0" destOrd="0" presId="urn:microsoft.com/office/officeart/2005/8/layout/orgChart1"/>
    <dgm:cxn modelId="{F307767E-3950-4843-8DED-EDF9C8EED12A}" type="presParOf" srcId="{46813D8E-123E-4194-B410-524A2FD2A821}" destId="{4951A79C-D340-40EA-8BE0-5AC7FA30AD24}" srcOrd="1" destOrd="0" presId="urn:microsoft.com/office/officeart/2005/8/layout/orgChart1"/>
    <dgm:cxn modelId="{F534FFC7-57FA-4638-99E9-7CE4C94A31DC}" type="presParOf" srcId="{4951A79C-D340-40EA-8BE0-5AC7FA30AD24}" destId="{9FA522AD-99FE-44A1-9797-2371EB723EE5}" srcOrd="0" destOrd="0" presId="urn:microsoft.com/office/officeart/2005/8/layout/orgChart1"/>
    <dgm:cxn modelId="{A2C429FF-2AF0-4719-B9F6-D33F20B99847}" type="presParOf" srcId="{9FA522AD-99FE-44A1-9797-2371EB723EE5}" destId="{FB86CA1F-2028-4928-AD1B-2854CF72830A}" srcOrd="0" destOrd="0" presId="urn:microsoft.com/office/officeart/2005/8/layout/orgChart1"/>
    <dgm:cxn modelId="{8E2312DB-3E73-4BE5-84DB-2148B959C075}" type="presParOf" srcId="{9FA522AD-99FE-44A1-9797-2371EB723EE5}" destId="{35242815-D6A4-4F2E-A838-1EAEF7870B3E}" srcOrd="1" destOrd="0" presId="urn:microsoft.com/office/officeart/2005/8/layout/orgChart1"/>
    <dgm:cxn modelId="{6B4F3317-D39A-4EC5-837C-DE3EC73DCAD7}" type="presParOf" srcId="{4951A79C-D340-40EA-8BE0-5AC7FA30AD24}" destId="{60243B2C-2125-4B25-98AE-197530D26FDD}" srcOrd="1" destOrd="0" presId="urn:microsoft.com/office/officeart/2005/8/layout/orgChart1"/>
    <dgm:cxn modelId="{7BE227F8-942F-4E16-9C10-B67AACA4B255}" type="presParOf" srcId="{60243B2C-2125-4B25-98AE-197530D26FDD}" destId="{C9B7DC5C-3B87-4E8C-AAA8-290213A771CC}" srcOrd="0" destOrd="0" presId="urn:microsoft.com/office/officeart/2005/8/layout/orgChart1"/>
    <dgm:cxn modelId="{3959D0ED-3447-40A3-9976-D0F3AB99D7C6}" type="presParOf" srcId="{60243B2C-2125-4B25-98AE-197530D26FDD}" destId="{36B52949-D303-4A52-A135-DA64B6E9647A}" srcOrd="1" destOrd="0" presId="urn:microsoft.com/office/officeart/2005/8/layout/orgChart1"/>
    <dgm:cxn modelId="{CE6FEDF1-6999-469C-8ABF-4BE6765F1339}" type="presParOf" srcId="{36B52949-D303-4A52-A135-DA64B6E9647A}" destId="{DA722096-A1E7-488B-9E52-C36E61D57C68}" srcOrd="0" destOrd="0" presId="urn:microsoft.com/office/officeart/2005/8/layout/orgChart1"/>
    <dgm:cxn modelId="{40DDD3E9-798B-45DE-B924-B06E9CDECDC1}" type="presParOf" srcId="{DA722096-A1E7-488B-9E52-C36E61D57C68}" destId="{3E7612F3-627E-4CA9-BDC3-9A32022BEC64}" srcOrd="0" destOrd="0" presId="urn:microsoft.com/office/officeart/2005/8/layout/orgChart1"/>
    <dgm:cxn modelId="{C03DAB49-99A2-4C7C-BCE6-3F96E5B14EF7}" type="presParOf" srcId="{DA722096-A1E7-488B-9E52-C36E61D57C68}" destId="{9FDE3D84-CB89-48A7-9418-9B974CB3303A}" srcOrd="1" destOrd="0" presId="urn:microsoft.com/office/officeart/2005/8/layout/orgChart1"/>
    <dgm:cxn modelId="{CDBE20A6-992B-415A-871D-3D6791584FF2}" type="presParOf" srcId="{36B52949-D303-4A52-A135-DA64B6E9647A}" destId="{9079CDAC-F790-47E0-8B3B-4257D59BC2CB}" srcOrd="1" destOrd="0" presId="urn:microsoft.com/office/officeart/2005/8/layout/orgChart1"/>
    <dgm:cxn modelId="{7C2908EA-FFDD-4FB9-91E5-BC6E82FCEFCE}" type="presParOf" srcId="{9079CDAC-F790-47E0-8B3B-4257D59BC2CB}" destId="{09860E8E-79F2-49BD-8601-AB9E3E86794A}" srcOrd="0" destOrd="0" presId="urn:microsoft.com/office/officeart/2005/8/layout/orgChart1"/>
    <dgm:cxn modelId="{2BE28075-C7EC-4AF4-B88B-9AEA69EE1B75}" type="presParOf" srcId="{9079CDAC-F790-47E0-8B3B-4257D59BC2CB}" destId="{59404232-0C75-4124-9363-9C4BC544709C}" srcOrd="1" destOrd="0" presId="urn:microsoft.com/office/officeart/2005/8/layout/orgChart1"/>
    <dgm:cxn modelId="{A045BE3B-E39C-4E85-ADEC-12C32D4DED3A}" type="presParOf" srcId="{59404232-0C75-4124-9363-9C4BC544709C}" destId="{075BB1CD-56FF-418D-B95D-E0D8E7C53677}" srcOrd="0" destOrd="0" presId="urn:microsoft.com/office/officeart/2005/8/layout/orgChart1"/>
    <dgm:cxn modelId="{49A3CBB6-3C57-4597-A676-AB4531C89EC2}" type="presParOf" srcId="{075BB1CD-56FF-418D-B95D-E0D8E7C53677}" destId="{AA90275E-7CE7-4680-A48F-3444A03D4F12}" srcOrd="0" destOrd="0" presId="urn:microsoft.com/office/officeart/2005/8/layout/orgChart1"/>
    <dgm:cxn modelId="{2DF8C486-FC8B-4120-81FA-F1E45826A284}" type="presParOf" srcId="{075BB1CD-56FF-418D-B95D-E0D8E7C53677}" destId="{FB51FD91-4EF6-4706-9947-CF0FB2BF2D4A}" srcOrd="1" destOrd="0" presId="urn:microsoft.com/office/officeart/2005/8/layout/orgChart1"/>
    <dgm:cxn modelId="{31ABB91E-CC29-4DF9-8A8A-D6135C9F78B4}" type="presParOf" srcId="{59404232-0C75-4124-9363-9C4BC544709C}" destId="{7467B4CA-8E68-4686-949F-C89548D903F1}" srcOrd="1" destOrd="0" presId="urn:microsoft.com/office/officeart/2005/8/layout/orgChart1"/>
    <dgm:cxn modelId="{0260BF25-9E10-4250-8340-A9191D5BC607}" type="presParOf" srcId="{59404232-0C75-4124-9363-9C4BC544709C}" destId="{4A0CC319-5AA5-4B06-91AC-A8F3DFFA03D5}" srcOrd="2" destOrd="0" presId="urn:microsoft.com/office/officeart/2005/8/layout/orgChart1"/>
    <dgm:cxn modelId="{135E2180-39E0-4B30-B417-72B86E08CDE8}" type="presParOf" srcId="{36B52949-D303-4A52-A135-DA64B6E9647A}" destId="{0B612D3C-5002-43E9-834E-C82C53199E5D}" srcOrd="2" destOrd="0" presId="urn:microsoft.com/office/officeart/2005/8/layout/orgChart1"/>
    <dgm:cxn modelId="{586DB06A-2279-47F5-9716-86873F075C4D}" type="presParOf" srcId="{60243B2C-2125-4B25-98AE-197530D26FDD}" destId="{E92931C6-0DCB-48D0-9CF0-BF67D07B000E}" srcOrd="2" destOrd="0" presId="urn:microsoft.com/office/officeart/2005/8/layout/orgChart1"/>
    <dgm:cxn modelId="{6EF863FD-281D-4EAD-A613-8325A077B711}" type="presParOf" srcId="{60243B2C-2125-4B25-98AE-197530D26FDD}" destId="{005E3164-E9F9-4E51-B044-8491032625AC}" srcOrd="3" destOrd="0" presId="urn:microsoft.com/office/officeart/2005/8/layout/orgChart1"/>
    <dgm:cxn modelId="{20783FB2-5B46-4AAC-B299-AE6AE83A3E3A}" type="presParOf" srcId="{005E3164-E9F9-4E51-B044-8491032625AC}" destId="{3A5F7684-FBC9-4068-9CD8-560030AE3516}" srcOrd="0" destOrd="0" presId="urn:microsoft.com/office/officeart/2005/8/layout/orgChart1"/>
    <dgm:cxn modelId="{03F4490E-89A4-44CB-BC86-A42D4972A57A}" type="presParOf" srcId="{3A5F7684-FBC9-4068-9CD8-560030AE3516}" destId="{69379136-286E-406E-B0D9-ED3B07518333}" srcOrd="0" destOrd="0" presId="urn:microsoft.com/office/officeart/2005/8/layout/orgChart1"/>
    <dgm:cxn modelId="{B2E6F87B-9B6E-4289-9B27-DEAA3ED82990}" type="presParOf" srcId="{3A5F7684-FBC9-4068-9CD8-560030AE3516}" destId="{F9D3F2C9-E76D-40D0-9B46-0D35008B9399}" srcOrd="1" destOrd="0" presId="urn:microsoft.com/office/officeart/2005/8/layout/orgChart1"/>
    <dgm:cxn modelId="{9131BDFB-C4C0-4DB3-ABE5-FFB9DB79F7BB}" type="presParOf" srcId="{005E3164-E9F9-4E51-B044-8491032625AC}" destId="{9B81C9F8-A7C1-445C-A789-EC3C7E4D21AC}" srcOrd="1" destOrd="0" presId="urn:microsoft.com/office/officeart/2005/8/layout/orgChart1"/>
    <dgm:cxn modelId="{63C2AC27-A06E-4502-80A5-AD55DC54C7D4}" type="presParOf" srcId="{9B81C9F8-A7C1-445C-A789-EC3C7E4D21AC}" destId="{213105C0-6A74-4F12-8EFB-09B6DF77AB76}" srcOrd="0" destOrd="0" presId="urn:microsoft.com/office/officeart/2005/8/layout/orgChart1"/>
    <dgm:cxn modelId="{F9431B0E-72FC-470C-976A-CD28A5A8BC08}" type="presParOf" srcId="{9B81C9F8-A7C1-445C-A789-EC3C7E4D21AC}" destId="{3CF05950-728E-4F2F-93A7-6EC952126D20}" srcOrd="1" destOrd="0" presId="urn:microsoft.com/office/officeart/2005/8/layout/orgChart1"/>
    <dgm:cxn modelId="{E78F9405-149D-49D4-AA6F-096E47F037D6}" type="presParOf" srcId="{3CF05950-728E-4F2F-93A7-6EC952126D20}" destId="{B58D100A-417C-4AA7-8999-8F261DA39CF3}" srcOrd="0" destOrd="0" presId="urn:microsoft.com/office/officeart/2005/8/layout/orgChart1"/>
    <dgm:cxn modelId="{75CAFAAA-712B-4406-90F8-AF726A997B11}" type="presParOf" srcId="{B58D100A-417C-4AA7-8999-8F261DA39CF3}" destId="{357E4A79-79AA-4C50-B387-D0F567DF41D7}" srcOrd="0" destOrd="0" presId="urn:microsoft.com/office/officeart/2005/8/layout/orgChart1"/>
    <dgm:cxn modelId="{8701B4D1-1604-41DD-8177-7EF155E3544C}" type="presParOf" srcId="{B58D100A-417C-4AA7-8999-8F261DA39CF3}" destId="{4DF461EE-8720-4242-830B-90BF5E32D21C}" srcOrd="1" destOrd="0" presId="urn:microsoft.com/office/officeart/2005/8/layout/orgChart1"/>
    <dgm:cxn modelId="{27DA6E8C-1970-43FD-939F-2ADB5D742A20}" type="presParOf" srcId="{3CF05950-728E-4F2F-93A7-6EC952126D20}" destId="{E57A3CDD-A93A-4B24-8DA3-B1585AA28220}" srcOrd="1" destOrd="0" presId="urn:microsoft.com/office/officeart/2005/8/layout/orgChart1"/>
    <dgm:cxn modelId="{82E1BA29-F1B3-490C-AB0B-79E144BD7992}" type="presParOf" srcId="{3CF05950-728E-4F2F-93A7-6EC952126D20}" destId="{B1274B43-8F42-4876-9BD8-B4F7E6E8A050}" srcOrd="2" destOrd="0" presId="urn:microsoft.com/office/officeart/2005/8/layout/orgChart1"/>
    <dgm:cxn modelId="{B66EB469-8DF3-4277-A3BE-9012B6D84AA2}" type="presParOf" srcId="{005E3164-E9F9-4E51-B044-8491032625AC}" destId="{41A01077-C2FB-4B18-A90D-AF5EA1E71315}" srcOrd="2" destOrd="0" presId="urn:microsoft.com/office/officeart/2005/8/layout/orgChart1"/>
    <dgm:cxn modelId="{B1047C38-69E5-475C-A36E-18C65CDE885D}" type="presParOf" srcId="{4951A79C-D340-40EA-8BE0-5AC7FA30AD24}" destId="{9DCD84B7-0634-48D1-83E5-DF139E67544D}" srcOrd="2" destOrd="0" presId="urn:microsoft.com/office/officeart/2005/8/layout/orgChart1"/>
    <dgm:cxn modelId="{35C5FADC-372E-494C-B2BA-435AEDCC774E}" type="presParOf" srcId="{308E4CFC-6D4D-4527-833C-A949AFEC4CC3}" destId="{0F44FE3A-689B-4D12-97C4-80C0D155D7F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928E8-3CF3-4AC8-9308-BD11292D3B49}">
      <dsp:nvSpPr>
        <dsp:cNvPr id="0" name=""/>
        <dsp:cNvSpPr/>
      </dsp:nvSpPr>
      <dsp:spPr>
        <a:xfrm>
          <a:off x="3156509" y="1183152"/>
          <a:ext cx="1429002" cy="496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008"/>
              </a:lnTo>
              <a:lnTo>
                <a:pt x="1429002" y="248008"/>
              </a:lnTo>
              <a:lnTo>
                <a:pt x="1429002" y="496017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B0A0E-CA25-423D-B9C1-D72C93754D18}">
      <dsp:nvSpPr>
        <dsp:cNvPr id="0" name=""/>
        <dsp:cNvSpPr/>
      </dsp:nvSpPr>
      <dsp:spPr>
        <a:xfrm>
          <a:off x="1514549" y="1183152"/>
          <a:ext cx="1641959" cy="496017"/>
        </a:xfrm>
        <a:custGeom>
          <a:avLst/>
          <a:gdLst/>
          <a:ahLst/>
          <a:cxnLst/>
          <a:rect l="0" t="0" r="0" b="0"/>
          <a:pathLst>
            <a:path>
              <a:moveTo>
                <a:pt x="1641959" y="0"/>
              </a:moveTo>
              <a:lnTo>
                <a:pt x="1641959" y="248008"/>
              </a:lnTo>
              <a:lnTo>
                <a:pt x="0" y="248008"/>
              </a:lnTo>
              <a:lnTo>
                <a:pt x="0" y="496017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542B0-2660-4D13-995C-F3385E5F7333}">
      <dsp:nvSpPr>
        <dsp:cNvPr id="0" name=""/>
        <dsp:cNvSpPr/>
      </dsp:nvSpPr>
      <dsp:spPr>
        <a:xfrm>
          <a:off x="1975515" y="2158"/>
          <a:ext cx="2361987" cy="11809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 of Computational Approach to address the following challenges:</a:t>
          </a:r>
        </a:p>
      </dsp:txBody>
      <dsp:txXfrm>
        <a:off x="1975515" y="2158"/>
        <a:ext cx="2361987" cy="1180993"/>
      </dsp:txXfrm>
    </dsp:sp>
    <dsp:sp modelId="{857175FC-81CD-4A6B-A6A2-7DFDA2656AE9}">
      <dsp:nvSpPr>
        <dsp:cNvPr id="0" name=""/>
        <dsp:cNvSpPr/>
      </dsp:nvSpPr>
      <dsp:spPr>
        <a:xfrm>
          <a:off x="333556" y="1679169"/>
          <a:ext cx="2361987" cy="11809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 produce the mimics of natural protein with improved therapeutics.</a:t>
          </a:r>
        </a:p>
      </dsp:txBody>
      <dsp:txXfrm>
        <a:off x="333556" y="1679169"/>
        <a:ext cx="2361987" cy="1180993"/>
      </dsp:txXfrm>
    </dsp:sp>
    <dsp:sp modelId="{1E14D10B-9831-4688-B4CF-AA9C7B1B0F5C}">
      <dsp:nvSpPr>
        <dsp:cNvPr id="0" name=""/>
        <dsp:cNvSpPr/>
      </dsp:nvSpPr>
      <dsp:spPr>
        <a:xfrm>
          <a:off x="3191560" y="1679169"/>
          <a:ext cx="2787900" cy="11809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 Design and </a:t>
          </a:r>
          <a:r>
            <a:rPr lang="en-US" sz="1300" kern="1200" dirty="0" err="1"/>
            <a:t>Optimise</a:t>
          </a:r>
          <a:r>
            <a:rPr lang="en-US" sz="1300" kern="1200" dirty="0"/>
            <a:t> the structure which produces </a:t>
          </a:r>
          <a:r>
            <a:rPr lang="en-US" sz="1300" b="0" i="0" kern="1200" baseline="0" dirty="0"/>
            <a:t>hyper-stable de novo cytokine mimics that display specific receptor-binding interfaces that are optimal for treating disease.</a:t>
          </a:r>
          <a:endParaRPr lang="en-US" sz="1300" kern="1200" dirty="0"/>
        </a:p>
      </dsp:txBody>
      <dsp:txXfrm>
        <a:off x="3191560" y="1679169"/>
        <a:ext cx="2787900" cy="1180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105C0-6A74-4F12-8EFB-09B6DF77AB76}">
      <dsp:nvSpPr>
        <dsp:cNvPr id="0" name=""/>
        <dsp:cNvSpPr/>
      </dsp:nvSpPr>
      <dsp:spPr>
        <a:xfrm>
          <a:off x="4685020" y="2602757"/>
          <a:ext cx="381025" cy="1055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474"/>
              </a:lnTo>
              <a:lnTo>
                <a:pt x="381025" y="1055474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2931C6-0DCB-48D0-9CF0-BF67D07B000E}">
      <dsp:nvSpPr>
        <dsp:cNvPr id="0" name=""/>
        <dsp:cNvSpPr/>
      </dsp:nvSpPr>
      <dsp:spPr>
        <a:xfrm>
          <a:off x="3544537" y="1383174"/>
          <a:ext cx="2156551" cy="240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009"/>
              </a:lnTo>
              <a:lnTo>
                <a:pt x="2156551" y="120009"/>
              </a:lnTo>
              <a:lnTo>
                <a:pt x="2156551" y="24001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60E8E-79F2-49BD-8601-AB9E3E86794A}">
      <dsp:nvSpPr>
        <dsp:cNvPr id="0" name=""/>
        <dsp:cNvSpPr/>
      </dsp:nvSpPr>
      <dsp:spPr>
        <a:xfrm>
          <a:off x="525209" y="3196722"/>
          <a:ext cx="610962" cy="966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878"/>
              </a:lnTo>
              <a:lnTo>
                <a:pt x="610962" y="96687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B7DC5C-3B87-4E8C-AAA8-290213A771CC}">
      <dsp:nvSpPr>
        <dsp:cNvPr id="0" name=""/>
        <dsp:cNvSpPr/>
      </dsp:nvSpPr>
      <dsp:spPr>
        <a:xfrm>
          <a:off x="2154443" y="1383174"/>
          <a:ext cx="1390093" cy="240018"/>
        </a:xfrm>
        <a:custGeom>
          <a:avLst/>
          <a:gdLst/>
          <a:ahLst/>
          <a:cxnLst/>
          <a:rect l="0" t="0" r="0" b="0"/>
          <a:pathLst>
            <a:path>
              <a:moveTo>
                <a:pt x="1390093" y="0"/>
              </a:moveTo>
              <a:lnTo>
                <a:pt x="1390093" y="120009"/>
              </a:lnTo>
              <a:lnTo>
                <a:pt x="0" y="120009"/>
              </a:lnTo>
              <a:lnTo>
                <a:pt x="0" y="24001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9A385-0C8D-4BA2-92D4-A4680C181E0C}">
      <dsp:nvSpPr>
        <dsp:cNvPr id="0" name=""/>
        <dsp:cNvSpPr/>
      </dsp:nvSpPr>
      <dsp:spPr>
        <a:xfrm>
          <a:off x="3498817" y="571684"/>
          <a:ext cx="91440" cy="2400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018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072B6-9F92-441D-98A5-9BD029185402}">
      <dsp:nvSpPr>
        <dsp:cNvPr id="0" name=""/>
        <dsp:cNvSpPr/>
      </dsp:nvSpPr>
      <dsp:spPr>
        <a:xfrm>
          <a:off x="1791781" y="212"/>
          <a:ext cx="3505510" cy="571471"/>
        </a:xfrm>
        <a:prstGeom prst="rect">
          <a:avLst/>
        </a:prstGeom>
        <a:solidFill>
          <a:schemeClr val="accent2">
            <a:lumMod val="7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Designing of the Neo-2/15</a:t>
          </a:r>
        </a:p>
      </dsp:txBody>
      <dsp:txXfrm>
        <a:off x="1791781" y="212"/>
        <a:ext cx="3505510" cy="571471"/>
      </dsp:txXfrm>
    </dsp:sp>
    <dsp:sp modelId="{FB86CA1F-2028-4928-AD1B-2854CF72830A}">
      <dsp:nvSpPr>
        <dsp:cNvPr id="0" name=""/>
        <dsp:cNvSpPr/>
      </dsp:nvSpPr>
      <dsp:spPr>
        <a:xfrm>
          <a:off x="2158386" y="811702"/>
          <a:ext cx="2772300" cy="571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1</a:t>
          </a:r>
          <a:r>
            <a:rPr lang="en-US" sz="1000" kern="1200" baseline="30000"/>
            <a:t>st</a:t>
          </a:r>
          <a:r>
            <a:rPr lang="en-US" sz="1000" kern="1200"/>
            <a:t> Generation</a:t>
          </a:r>
        </a:p>
      </dsp:txBody>
      <dsp:txXfrm>
        <a:off x="2158386" y="811702"/>
        <a:ext cx="2772300" cy="571471"/>
      </dsp:txXfrm>
    </dsp:sp>
    <dsp:sp modelId="{3E7612F3-627E-4CA9-BDC3-9A32022BEC64}">
      <dsp:nvSpPr>
        <dsp:cNvPr id="0" name=""/>
        <dsp:cNvSpPr/>
      </dsp:nvSpPr>
      <dsp:spPr>
        <a:xfrm>
          <a:off x="117901" y="1623192"/>
          <a:ext cx="4073084" cy="15735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Each core of 4 helices were independently idealized with helix length of 4 aa Which showed  H2 holds H1, H3,H4 in place, Rosetta Flexible Backbone Sequence design was Carried out for each core.</a:t>
          </a:r>
        </a:p>
      </dsp:txBody>
      <dsp:txXfrm>
        <a:off x="117901" y="1623192"/>
        <a:ext cx="4073084" cy="1573530"/>
      </dsp:txXfrm>
    </dsp:sp>
    <dsp:sp modelId="{AA90275E-7CE7-4680-A48F-3444A03D4F12}">
      <dsp:nvSpPr>
        <dsp:cNvPr id="0" name=""/>
        <dsp:cNvSpPr/>
      </dsp:nvSpPr>
      <dsp:spPr>
        <a:xfrm>
          <a:off x="1136172" y="3436740"/>
          <a:ext cx="3204527" cy="14537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Lowest Energy design was selected for experimental validation using yeast display and sorted using FACS</a:t>
          </a:r>
        </a:p>
      </dsp:txBody>
      <dsp:txXfrm>
        <a:off x="1136172" y="3436740"/>
        <a:ext cx="3204527" cy="1453721"/>
      </dsp:txXfrm>
    </dsp:sp>
    <dsp:sp modelId="{69379136-286E-406E-B0D9-ED3B07518333}">
      <dsp:nvSpPr>
        <dsp:cNvPr id="0" name=""/>
        <dsp:cNvSpPr/>
      </dsp:nvSpPr>
      <dsp:spPr>
        <a:xfrm>
          <a:off x="4431003" y="1623192"/>
          <a:ext cx="2540169" cy="9795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2</a:t>
          </a:r>
          <a:r>
            <a:rPr lang="en-US" sz="1000" kern="1200" baseline="30000"/>
            <a:t>nd</a:t>
          </a:r>
          <a:r>
            <a:rPr lang="en-US" sz="1000" kern="1200"/>
            <a:t> Generation :</a:t>
          </a:r>
        </a:p>
      </dsp:txBody>
      <dsp:txXfrm>
        <a:off x="4431003" y="1623192"/>
        <a:ext cx="2540169" cy="979565"/>
      </dsp:txXfrm>
    </dsp:sp>
    <dsp:sp modelId="{357E4A79-79AA-4C50-B387-D0F567DF41D7}">
      <dsp:nvSpPr>
        <dsp:cNvPr id="0" name=""/>
        <dsp:cNvSpPr/>
      </dsp:nvSpPr>
      <dsp:spPr>
        <a:xfrm>
          <a:off x="5066046" y="2842776"/>
          <a:ext cx="5034871" cy="16309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the core elements were built using parametric</a:t>
          </a:r>
          <a:r>
            <a:rPr lang="en-US" sz="1000" b="0" i="0" kern="1200" baseline="0" dirty="0"/>
            <a:t> equations that recapitulate the shape of each disembodied helix, allowing changes in the length of each helix by up to ±8 amino acids.</a:t>
          </a:r>
          <a:endParaRPr lang="en-US" sz="1000" kern="1200" dirty="0"/>
        </a:p>
      </dsp:txBody>
      <dsp:txXfrm>
        <a:off x="5066046" y="2842776"/>
        <a:ext cx="5034871" cy="1630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__Inter_36bd41"/>
              </a:rPr>
              <a:t>Monte Carlo sampling: 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This involves generating a large number of random conformations and evaluating their energy using a scoring function.</a:t>
            </a:r>
            <a:r>
              <a:rPr lang="en-US" b="1" i="0" dirty="0">
                <a:effectLst/>
                <a:latin typeface="__Inter_36bd41"/>
              </a:rPr>
              <a:t>, Simulated annealing 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 to optimize the conformation of a protein. This involves starting with a high temperature and gradually cooling the system to allow the protein to relax into a low-energy conformation.</a:t>
            </a:r>
            <a:r>
              <a:rPr lang="en-US" b="1" i="0" dirty="0">
                <a:effectLst/>
                <a:latin typeface="__Inter_36bd41"/>
              </a:rPr>
              <a:t>, Genetic algorithms 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This involves generating a population of candidate solutions, evaluating their fitness using a scoring function, and selecting the fittest solutions to reproduce and mutate.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7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38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90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Starting on day 1, mice were administered daily with Neo-2/15 (10 </a:t>
            </a:r>
            <a:r>
              <a:rPr lang="en-US" sz="1800" b="0" i="0" u="none" strike="noStrike" baseline="0" dirty="0" err="1">
                <a:latin typeface="EuclidSymbol"/>
              </a:rPr>
              <a:t>μ</a:t>
            </a:r>
            <a:r>
              <a:rPr lang="en-US" sz="1800" b="0" i="0" u="none" strike="noStrike" baseline="0" dirty="0" err="1">
                <a:latin typeface="MinionPro-Regular"/>
              </a:rPr>
              <a:t>g</a:t>
            </a:r>
            <a:r>
              <a:rPr lang="en-US" sz="1800" b="0" i="0" u="none" strike="noStrike" baseline="0" dirty="0">
                <a:latin typeface="MinionPro-Regular"/>
              </a:rPr>
              <a:t>) or equimolar mouse IL-2 intraperitoneally.</a:t>
            </a:r>
          </a:p>
          <a:p>
            <a:pPr algn="l"/>
            <a:r>
              <a:rPr lang="en-US" sz="1800" b="0" i="0" u="none" strike="noStrike" baseline="0" dirty="0">
                <a:latin typeface="MinionPro-Regular"/>
              </a:rPr>
              <a:t>Twice-weekly treatment with TA99(</a:t>
            </a:r>
            <a:r>
              <a:rPr lang="en-US" sz="1800" b="0" i="0" u="none" strike="noStrike" baseline="0" dirty="0" err="1">
                <a:latin typeface="MinionPro-Regular"/>
              </a:rPr>
              <a:t>mAB</a:t>
            </a:r>
            <a:r>
              <a:rPr lang="en-US" sz="1800" b="0" i="0" u="none" strike="noStrike" baseline="0" dirty="0">
                <a:latin typeface="MinionPro-Regular"/>
              </a:rPr>
              <a:t>) was added on day 3. Left, </a:t>
            </a:r>
            <a:r>
              <a:rPr lang="en-US" sz="1800" b="0" i="0" u="none" strike="noStrike" baseline="0" dirty="0" err="1">
                <a:latin typeface="MinionPro-Regular"/>
              </a:rPr>
              <a:t>tumour</a:t>
            </a:r>
            <a:r>
              <a:rPr lang="en-US" sz="1800" b="0" i="0" u="none" strike="noStrike" baseline="0" dirty="0">
                <a:latin typeface="MinionPro-Regular"/>
              </a:rPr>
              <a:t> growth curves. Top right, survival curve; inset shows average weight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MinionPro-Regular"/>
              </a:rPr>
              <a:t>change. Bottom right, quantification of the cause of death. </a:t>
            </a:r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Tumor growth curves: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 The tumor growth curves show that Neo-2/15 was more effective than mouse IL-2 in inhibiting tumor growth.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Survival curve: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 The survival curve shows that mice treated with Neo-2/15 had a longer survival time than mice treated with mouse IL-2.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Weight change: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 The average weight change of mice treated with Neo-2/15 was less than that of mice treated with mouse IL-2, indicating that Neo-2/15 was less toxic.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Neo-2/15 group: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 Mice were administered 10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__Inter_36bd41"/>
              </a:rPr>
              <a:t>μg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 of Neo-2/15 intraperitoneally (IP) daily, starting on day 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Mouse IL-2 group: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 Mice were administered equimolar amounts of mouse IL-2 IP daily, starting on day 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Combination therapy group: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 Mice were administered Neo-2/15 (10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__Inter_36bd41"/>
              </a:rPr>
              <a:t>μg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) or mouse IL-2 IP daily, starting on day 1, and also received twice-weekly treatment with TA99 (a monoclonal antibody against TRP1) starting on day 3.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0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9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674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2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672" r:id="rId2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18-0830-7" TargetMode="External"/><Relationship Id="rId2" Type="http://schemas.openxmlformats.org/officeDocument/2006/relationships/hyperlink" Target="https://doi.org/10.3390/ijms22041676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7915729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3-05905-z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6C71F-58CE-6E02-17F0-EEA541D0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896"/>
          <a:stretch/>
        </p:blipFill>
        <p:spPr>
          <a:xfrm>
            <a:off x="0" y="0"/>
            <a:ext cx="12038381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C48220-8D18-C8F7-AF6C-82439E344506}"/>
              </a:ext>
            </a:extLst>
          </p:cNvPr>
          <p:cNvSpPr/>
          <p:nvPr/>
        </p:nvSpPr>
        <p:spPr>
          <a:xfrm>
            <a:off x="153619" y="100584"/>
            <a:ext cx="8178394" cy="6656832"/>
          </a:xfrm>
          <a:custGeom>
            <a:avLst/>
            <a:gdLst/>
            <a:ahLst/>
            <a:cxnLst/>
            <a:rect l="l" t="t" r="r" b="b"/>
            <a:pathLst>
              <a:path w="8332013" h="6656832">
                <a:moveTo>
                  <a:pt x="5132176" y="4855987"/>
                </a:moveTo>
                <a:cubicBezTo>
                  <a:pt x="5142445" y="4859137"/>
                  <a:pt x="5155951" y="4861273"/>
                  <a:pt x="5172694" y="4862397"/>
                </a:cubicBezTo>
                <a:lnTo>
                  <a:pt x="5208190" y="4864762"/>
                </a:lnTo>
                <a:cubicBezTo>
                  <a:pt x="5227612" y="4866101"/>
                  <a:pt x="5239444" y="4866771"/>
                  <a:pt x="5243685" y="4866771"/>
                </a:cubicBezTo>
                <a:cubicBezTo>
                  <a:pt x="5275162" y="4866771"/>
                  <a:pt x="5290901" y="4877151"/>
                  <a:pt x="5290901" y="4897913"/>
                </a:cubicBezTo>
                <a:cubicBezTo>
                  <a:pt x="5290901" y="4915549"/>
                  <a:pt x="5280708" y="4930227"/>
                  <a:pt x="5260321" y="4941947"/>
                </a:cubicBezTo>
                <a:cubicBezTo>
                  <a:pt x="5239935" y="4953668"/>
                  <a:pt x="5214507" y="4959528"/>
                  <a:pt x="5184038" y="4959528"/>
                </a:cubicBezTo>
                <a:cubicBezTo>
                  <a:pt x="5158051" y="4959528"/>
                  <a:pt x="5137609" y="4954446"/>
                  <a:pt x="5122711" y="4944281"/>
                </a:cubicBezTo>
                <a:cubicBezTo>
                  <a:pt x="5107813" y="4934117"/>
                  <a:pt x="5100364" y="4920099"/>
                  <a:pt x="5100364" y="4902230"/>
                </a:cubicBezTo>
                <a:cubicBezTo>
                  <a:pt x="5100364" y="4880784"/>
                  <a:pt x="5110968" y="4865370"/>
                  <a:pt x="5132176" y="4855987"/>
                </a:cubicBezTo>
                <a:close/>
                <a:moveTo>
                  <a:pt x="3770808" y="4707041"/>
                </a:moveTo>
                <a:lnTo>
                  <a:pt x="3770808" y="4773344"/>
                </a:lnTo>
                <a:cubicBezTo>
                  <a:pt x="3770808" y="4790209"/>
                  <a:pt x="3766926" y="4802524"/>
                  <a:pt x="3759161" y="4810289"/>
                </a:cubicBezTo>
                <a:cubicBezTo>
                  <a:pt x="3746513" y="4822494"/>
                  <a:pt x="3730870" y="4828596"/>
                  <a:pt x="3712233" y="4828596"/>
                </a:cubicBezTo>
                <a:cubicBezTo>
                  <a:pt x="3696924" y="4828596"/>
                  <a:pt x="3684776" y="4824100"/>
                  <a:pt x="3675791" y="4815108"/>
                </a:cubicBezTo>
                <a:cubicBezTo>
                  <a:pt x="3666805" y="4806115"/>
                  <a:pt x="3662313" y="4793961"/>
                  <a:pt x="3662313" y="4778644"/>
                </a:cubicBezTo>
                <a:cubicBezTo>
                  <a:pt x="3662313" y="4759103"/>
                  <a:pt x="3671742" y="4743061"/>
                  <a:pt x="3690601" y="4730518"/>
                </a:cubicBezTo>
                <a:cubicBezTo>
                  <a:pt x="3709460" y="4717975"/>
                  <a:pt x="3736195" y="4710149"/>
                  <a:pt x="3770808" y="4707041"/>
                </a:cubicBezTo>
                <a:close/>
                <a:moveTo>
                  <a:pt x="1170483" y="4707041"/>
                </a:moveTo>
                <a:lnTo>
                  <a:pt x="1170483" y="4773344"/>
                </a:lnTo>
                <a:cubicBezTo>
                  <a:pt x="1170483" y="4790209"/>
                  <a:pt x="1166601" y="4802524"/>
                  <a:pt x="1158836" y="4810289"/>
                </a:cubicBezTo>
                <a:cubicBezTo>
                  <a:pt x="1146188" y="4822494"/>
                  <a:pt x="1130545" y="4828596"/>
                  <a:pt x="1111908" y="4828596"/>
                </a:cubicBezTo>
                <a:cubicBezTo>
                  <a:pt x="1096599" y="4828596"/>
                  <a:pt x="1084451" y="4824100"/>
                  <a:pt x="1075466" y="4815108"/>
                </a:cubicBezTo>
                <a:cubicBezTo>
                  <a:pt x="1066480" y="4806115"/>
                  <a:pt x="1061987" y="4793961"/>
                  <a:pt x="1061987" y="4778644"/>
                </a:cubicBezTo>
                <a:cubicBezTo>
                  <a:pt x="1061987" y="4759103"/>
                  <a:pt x="1071417" y="4743061"/>
                  <a:pt x="1090275" y="4730518"/>
                </a:cubicBezTo>
                <a:cubicBezTo>
                  <a:pt x="1109134" y="4717975"/>
                  <a:pt x="1135870" y="4710149"/>
                  <a:pt x="1170483" y="4707041"/>
                </a:cubicBezTo>
                <a:close/>
                <a:moveTo>
                  <a:pt x="6244554" y="4574435"/>
                </a:moveTo>
                <a:cubicBezTo>
                  <a:pt x="6262190" y="4574435"/>
                  <a:pt x="6278543" y="4581914"/>
                  <a:pt x="6293612" y="4596871"/>
                </a:cubicBezTo>
                <a:cubicBezTo>
                  <a:pt x="6308681" y="4611828"/>
                  <a:pt x="6316215" y="4628013"/>
                  <a:pt x="6316215" y="4645426"/>
                </a:cubicBezTo>
                <a:cubicBezTo>
                  <a:pt x="6316215" y="4652570"/>
                  <a:pt x="6307397" y="4656142"/>
                  <a:pt x="6289761" y="4656142"/>
                </a:cubicBezTo>
                <a:lnTo>
                  <a:pt x="6176242" y="4656142"/>
                </a:lnTo>
                <a:cubicBezTo>
                  <a:pt x="6179144" y="4630915"/>
                  <a:pt x="6186679" y="4610991"/>
                  <a:pt x="6198845" y="4596369"/>
                </a:cubicBezTo>
                <a:cubicBezTo>
                  <a:pt x="6211012" y="4581746"/>
                  <a:pt x="6226249" y="4574435"/>
                  <a:pt x="6244554" y="4574435"/>
                </a:cubicBezTo>
                <a:close/>
                <a:moveTo>
                  <a:pt x="3444205" y="4574435"/>
                </a:moveTo>
                <a:cubicBezTo>
                  <a:pt x="3461841" y="4574435"/>
                  <a:pt x="3478193" y="4581914"/>
                  <a:pt x="3493262" y="4596871"/>
                </a:cubicBezTo>
                <a:cubicBezTo>
                  <a:pt x="3508331" y="4611828"/>
                  <a:pt x="3515865" y="4628013"/>
                  <a:pt x="3515865" y="4645426"/>
                </a:cubicBezTo>
                <a:cubicBezTo>
                  <a:pt x="3515865" y="4652570"/>
                  <a:pt x="3507047" y="4656142"/>
                  <a:pt x="3489411" y="4656142"/>
                </a:cubicBezTo>
                <a:lnTo>
                  <a:pt x="3375893" y="4656142"/>
                </a:lnTo>
                <a:cubicBezTo>
                  <a:pt x="3378795" y="4630915"/>
                  <a:pt x="3386329" y="4610991"/>
                  <a:pt x="3398496" y="4596369"/>
                </a:cubicBezTo>
                <a:cubicBezTo>
                  <a:pt x="3410662" y="4581746"/>
                  <a:pt x="3425899" y="4574435"/>
                  <a:pt x="3444205" y="4574435"/>
                </a:cubicBezTo>
                <a:close/>
                <a:moveTo>
                  <a:pt x="2615530" y="4574435"/>
                </a:moveTo>
                <a:cubicBezTo>
                  <a:pt x="2633166" y="4574435"/>
                  <a:pt x="2649519" y="4581914"/>
                  <a:pt x="2664587" y="4596871"/>
                </a:cubicBezTo>
                <a:cubicBezTo>
                  <a:pt x="2679656" y="4611828"/>
                  <a:pt x="2687191" y="4628013"/>
                  <a:pt x="2687191" y="4645426"/>
                </a:cubicBezTo>
                <a:cubicBezTo>
                  <a:pt x="2687191" y="4652570"/>
                  <a:pt x="2678373" y="4656142"/>
                  <a:pt x="2660736" y="4656142"/>
                </a:cubicBezTo>
                <a:lnTo>
                  <a:pt x="2547218" y="4656142"/>
                </a:lnTo>
                <a:cubicBezTo>
                  <a:pt x="2550120" y="4630915"/>
                  <a:pt x="2557654" y="4610991"/>
                  <a:pt x="2569821" y="4596369"/>
                </a:cubicBezTo>
                <a:cubicBezTo>
                  <a:pt x="2581988" y="4581746"/>
                  <a:pt x="2597224" y="4574435"/>
                  <a:pt x="2615530" y="4574435"/>
                </a:cubicBezTo>
                <a:close/>
                <a:moveTo>
                  <a:pt x="7457769" y="4573430"/>
                </a:moveTo>
                <a:cubicBezTo>
                  <a:pt x="7488018" y="4573430"/>
                  <a:pt x="7514154" y="4584015"/>
                  <a:pt x="7536174" y="4605185"/>
                </a:cubicBezTo>
                <a:cubicBezTo>
                  <a:pt x="7545962" y="4614544"/>
                  <a:pt x="7550856" y="4629251"/>
                  <a:pt x="7550856" y="4649308"/>
                </a:cubicBezTo>
                <a:lnTo>
                  <a:pt x="7550856" y="4759614"/>
                </a:lnTo>
                <a:cubicBezTo>
                  <a:pt x="7550856" y="4777697"/>
                  <a:pt x="7544017" y="4792375"/>
                  <a:pt x="7530338" y="4803649"/>
                </a:cubicBezTo>
                <a:cubicBezTo>
                  <a:pt x="7516659" y="4814923"/>
                  <a:pt x="7498921" y="4820560"/>
                  <a:pt x="7477123" y="4820560"/>
                </a:cubicBezTo>
                <a:cubicBezTo>
                  <a:pt x="7447540" y="4820560"/>
                  <a:pt x="7421905" y="4807128"/>
                  <a:pt x="7400218" y="4780263"/>
                </a:cubicBezTo>
                <a:cubicBezTo>
                  <a:pt x="7378530" y="4753399"/>
                  <a:pt x="7367686" y="4721686"/>
                  <a:pt x="7367686" y="4685123"/>
                </a:cubicBezTo>
                <a:cubicBezTo>
                  <a:pt x="7367686" y="4651682"/>
                  <a:pt x="7375971" y="4624706"/>
                  <a:pt x="7392542" y="4604196"/>
                </a:cubicBezTo>
                <a:cubicBezTo>
                  <a:pt x="7409112" y="4583686"/>
                  <a:pt x="7430855" y="4573430"/>
                  <a:pt x="7457769" y="4573430"/>
                </a:cubicBezTo>
                <a:close/>
                <a:moveTo>
                  <a:pt x="7126092" y="4573430"/>
                </a:moveTo>
                <a:cubicBezTo>
                  <a:pt x="7157740" y="4573430"/>
                  <a:pt x="7183594" y="4587271"/>
                  <a:pt x="7203653" y="4614954"/>
                </a:cubicBezTo>
                <a:cubicBezTo>
                  <a:pt x="7223711" y="4642636"/>
                  <a:pt x="7233740" y="4678466"/>
                  <a:pt x="7233740" y="4722445"/>
                </a:cubicBezTo>
                <a:cubicBezTo>
                  <a:pt x="7233740" y="4757270"/>
                  <a:pt x="7225772" y="4784841"/>
                  <a:pt x="7209837" y="4805156"/>
                </a:cubicBezTo>
                <a:cubicBezTo>
                  <a:pt x="7193901" y="4825471"/>
                  <a:pt x="7172115" y="4835628"/>
                  <a:pt x="7144478" y="4835628"/>
                </a:cubicBezTo>
                <a:cubicBezTo>
                  <a:pt x="7112834" y="4835628"/>
                  <a:pt x="7086369" y="4821285"/>
                  <a:pt x="7065084" y="4792598"/>
                </a:cubicBezTo>
                <a:cubicBezTo>
                  <a:pt x="7043800" y="4763912"/>
                  <a:pt x="7033157" y="4728249"/>
                  <a:pt x="7033157" y="4685610"/>
                </a:cubicBezTo>
                <a:cubicBezTo>
                  <a:pt x="7033157" y="4652123"/>
                  <a:pt x="7041683" y="4625055"/>
                  <a:pt x="7058733" y="4604405"/>
                </a:cubicBezTo>
                <a:cubicBezTo>
                  <a:pt x="7075783" y="4583755"/>
                  <a:pt x="7098236" y="4573430"/>
                  <a:pt x="7126092" y="4573430"/>
                </a:cubicBezTo>
                <a:close/>
                <a:moveTo>
                  <a:pt x="5193477" y="4571421"/>
                </a:moveTo>
                <a:cubicBezTo>
                  <a:pt x="5212794" y="4571421"/>
                  <a:pt x="5228838" y="4580372"/>
                  <a:pt x="5241608" y="4598273"/>
                </a:cubicBezTo>
                <a:cubicBezTo>
                  <a:pt x="5254378" y="4616174"/>
                  <a:pt x="5260763" y="4638690"/>
                  <a:pt x="5260763" y="4665821"/>
                </a:cubicBezTo>
                <a:cubicBezTo>
                  <a:pt x="5260763" y="4689171"/>
                  <a:pt x="5255156" y="4708018"/>
                  <a:pt x="5243942" y="4722361"/>
                </a:cubicBezTo>
                <a:cubicBezTo>
                  <a:pt x="5232727" y="4736704"/>
                  <a:pt x="5218014" y="4743876"/>
                  <a:pt x="5199802" y="4743876"/>
                </a:cubicBezTo>
                <a:cubicBezTo>
                  <a:pt x="5180482" y="4743876"/>
                  <a:pt x="5164548" y="4734981"/>
                  <a:pt x="5152001" y="4717191"/>
                </a:cubicBezTo>
                <a:cubicBezTo>
                  <a:pt x="5139454" y="4699402"/>
                  <a:pt x="5133181" y="4676608"/>
                  <a:pt x="5133181" y="4648811"/>
                </a:cubicBezTo>
                <a:cubicBezTo>
                  <a:pt x="5133181" y="4627460"/>
                  <a:pt x="5139010" y="4609224"/>
                  <a:pt x="5150669" y="4594103"/>
                </a:cubicBezTo>
                <a:cubicBezTo>
                  <a:pt x="5162329" y="4578982"/>
                  <a:pt x="5176598" y="4571421"/>
                  <a:pt x="5193477" y="4571421"/>
                </a:cubicBezTo>
                <a:close/>
                <a:moveTo>
                  <a:pt x="7783214" y="4560036"/>
                </a:moveTo>
                <a:cubicBezTo>
                  <a:pt x="7757988" y="4560036"/>
                  <a:pt x="7736780" y="4567387"/>
                  <a:pt x="7719590" y="4582090"/>
                </a:cubicBezTo>
                <a:cubicBezTo>
                  <a:pt x="7702400" y="4596792"/>
                  <a:pt x="7693805" y="4614837"/>
                  <a:pt x="7693805" y="4636223"/>
                </a:cubicBezTo>
                <a:cubicBezTo>
                  <a:pt x="7693805" y="4654044"/>
                  <a:pt x="7699386" y="4669136"/>
                  <a:pt x="7710549" y="4681500"/>
                </a:cubicBezTo>
                <a:cubicBezTo>
                  <a:pt x="7721711" y="4693864"/>
                  <a:pt x="7740686" y="4705837"/>
                  <a:pt x="7767475" y="4717422"/>
                </a:cubicBezTo>
                <a:lnTo>
                  <a:pt x="7796943" y="4730518"/>
                </a:lnTo>
                <a:cubicBezTo>
                  <a:pt x="7822170" y="4741715"/>
                  <a:pt x="7834783" y="4758732"/>
                  <a:pt x="7834783" y="4781569"/>
                </a:cubicBezTo>
                <a:cubicBezTo>
                  <a:pt x="7834783" y="4796568"/>
                  <a:pt x="7829592" y="4808881"/>
                  <a:pt x="7819212" y="4818509"/>
                </a:cubicBezTo>
                <a:cubicBezTo>
                  <a:pt x="7808831" y="4828136"/>
                  <a:pt x="7795492" y="4832949"/>
                  <a:pt x="7779196" y="4832949"/>
                </a:cubicBezTo>
                <a:cubicBezTo>
                  <a:pt x="7760220" y="4832949"/>
                  <a:pt x="7743979" y="4826029"/>
                  <a:pt x="7730473" y="4812188"/>
                </a:cubicBezTo>
                <a:cubicBezTo>
                  <a:pt x="7716967" y="4798347"/>
                  <a:pt x="7707870" y="4779148"/>
                  <a:pt x="7703182" y="4754591"/>
                </a:cubicBezTo>
                <a:cubicBezTo>
                  <a:pt x="7701814" y="4747671"/>
                  <a:pt x="7699079" y="4744322"/>
                  <a:pt x="7694977" y="4744546"/>
                </a:cubicBezTo>
                <a:cubicBezTo>
                  <a:pt x="7690875" y="4744769"/>
                  <a:pt x="7688369" y="4747882"/>
                  <a:pt x="7687459" y="4753885"/>
                </a:cubicBezTo>
                <a:lnTo>
                  <a:pt x="7686773" y="4763889"/>
                </a:lnTo>
                <a:lnTo>
                  <a:pt x="7687778" y="4806584"/>
                </a:lnTo>
                <a:lnTo>
                  <a:pt x="7688113" y="4820926"/>
                </a:lnTo>
                <a:cubicBezTo>
                  <a:pt x="7688559" y="4826043"/>
                  <a:pt x="7691350" y="4828823"/>
                  <a:pt x="7696484" y="4829266"/>
                </a:cubicBezTo>
                <a:lnTo>
                  <a:pt x="7705191" y="4830271"/>
                </a:lnTo>
                <a:cubicBezTo>
                  <a:pt x="7706530" y="4830271"/>
                  <a:pt x="7709767" y="4831498"/>
                  <a:pt x="7714902" y="4833954"/>
                </a:cubicBezTo>
                <a:cubicBezTo>
                  <a:pt x="7736556" y="4844446"/>
                  <a:pt x="7756648" y="4849693"/>
                  <a:pt x="7775177" y="4849693"/>
                </a:cubicBezTo>
                <a:cubicBezTo>
                  <a:pt x="7801073" y="4849693"/>
                  <a:pt x="7823342" y="4840725"/>
                  <a:pt x="7841982" y="4822788"/>
                </a:cubicBezTo>
                <a:cubicBezTo>
                  <a:pt x="7860623" y="4804852"/>
                  <a:pt x="7869943" y="4783294"/>
                  <a:pt x="7869943" y="4758113"/>
                </a:cubicBezTo>
                <a:cubicBezTo>
                  <a:pt x="7869943" y="4737616"/>
                  <a:pt x="7864530" y="4721296"/>
                  <a:pt x="7853703" y="4709152"/>
                </a:cubicBezTo>
                <a:cubicBezTo>
                  <a:pt x="7842875" y="4697008"/>
                  <a:pt x="7823509" y="4685477"/>
                  <a:pt x="7795604" y="4674559"/>
                </a:cubicBezTo>
                <a:cubicBezTo>
                  <a:pt x="7767475" y="4663582"/>
                  <a:pt x="7748779" y="4654285"/>
                  <a:pt x="7739514" y="4646669"/>
                </a:cubicBezTo>
                <a:cubicBezTo>
                  <a:pt x="7730250" y="4639052"/>
                  <a:pt x="7725617" y="4629084"/>
                  <a:pt x="7725617" y="4616764"/>
                </a:cubicBezTo>
                <a:cubicBezTo>
                  <a:pt x="7725617" y="4605117"/>
                  <a:pt x="7729915" y="4595485"/>
                  <a:pt x="7738510" y="4587869"/>
                </a:cubicBezTo>
                <a:cubicBezTo>
                  <a:pt x="7747104" y="4580252"/>
                  <a:pt x="7758099" y="4576444"/>
                  <a:pt x="7771494" y="4576444"/>
                </a:cubicBezTo>
                <a:cubicBezTo>
                  <a:pt x="7805203" y="4576444"/>
                  <a:pt x="7828197" y="4593411"/>
                  <a:pt x="7840476" y="4627343"/>
                </a:cubicBezTo>
                <a:cubicBezTo>
                  <a:pt x="7842760" y="4633371"/>
                  <a:pt x="7845272" y="4636273"/>
                  <a:pt x="7848010" y="4636050"/>
                </a:cubicBezTo>
                <a:cubicBezTo>
                  <a:pt x="7853033" y="4635827"/>
                  <a:pt x="7855544" y="4631362"/>
                  <a:pt x="7855544" y="4622655"/>
                </a:cubicBezTo>
                <a:cubicBezTo>
                  <a:pt x="7855544" y="4618860"/>
                  <a:pt x="7855209" y="4614619"/>
                  <a:pt x="7854540" y="4609931"/>
                </a:cubicBezTo>
                <a:lnTo>
                  <a:pt x="7853200" y="4596871"/>
                </a:lnTo>
                <a:cubicBezTo>
                  <a:pt x="7852754" y="4593745"/>
                  <a:pt x="7852531" y="4590620"/>
                  <a:pt x="7852531" y="4587495"/>
                </a:cubicBezTo>
                <a:lnTo>
                  <a:pt x="7852531" y="4582137"/>
                </a:lnTo>
                <a:cubicBezTo>
                  <a:pt x="7852531" y="4577519"/>
                  <a:pt x="7849517" y="4574111"/>
                  <a:pt x="7843489" y="4571913"/>
                </a:cubicBezTo>
                <a:lnTo>
                  <a:pt x="7828755" y="4566963"/>
                </a:lnTo>
                <a:cubicBezTo>
                  <a:pt x="7816030" y="4562345"/>
                  <a:pt x="7800850" y="4560036"/>
                  <a:pt x="7783214" y="4560036"/>
                </a:cubicBezTo>
                <a:close/>
                <a:moveTo>
                  <a:pt x="7134621" y="4560036"/>
                </a:moveTo>
                <a:cubicBezTo>
                  <a:pt x="7093321" y="4560036"/>
                  <a:pt x="7058160" y="4574251"/>
                  <a:pt x="7029139" y="4602681"/>
                </a:cubicBezTo>
                <a:cubicBezTo>
                  <a:pt x="7000118" y="4631112"/>
                  <a:pt x="6985607" y="4665619"/>
                  <a:pt x="6985607" y="4706204"/>
                </a:cubicBezTo>
                <a:cubicBezTo>
                  <a:pt x="6985607" y="4748124"/>
                  <a:pt x="6999281" y="4782519"/>
                  <a:pt x="7026628" y="4809389"/>
                </a:cubicBezTo>
                <a:cubicBezTo>
                  <a:pt x="7053975" y="4836258"/>
                  <a:pt x="7088857" y="4849693"/>
                  <a:pt x="7131272" y="4849693"/>
                </a:cubicBezTo>
                <a:cubicBezTo>
                  <a:pt x="7174581" y="4849693"/>
                  <a:pt x="7210412" y="4835867"/>
                  <a:pt x="7238763" y="4808217"/>
                </a:cubicBezTo>
                <a:cubicBezTo>
                  <a:pt x="7267115" y="4780566"/>
                  <a:pt x="7281291" y="4745557"/>
                  <a:pt x="7281291" y="4703190"/>
                </a:cubicBezTo>
                <a:cubicBezTo>
                  <a:pt x="7281291" y="4664168"/>
                  <a:pt x="7266892" y="4630553"/>
                  <a:pt x="7238094" y="4602346"/>
                </a:cubicBezTo>
                <a:cubicBezTo>
                  <a:pt x="7209295" y="4574139"/>
                  <a:pt x="7174805" y="4560036"/>
                  <a:pt x="7134621" y="4560036"/>
                </a:cubicBezTo>
                <a:close/>
                <a:moveTo>
                  <a:pt x="6256275" y="4560036"/>
                </a:moveTo>
                <a:cubicBezTo>
                  <a:pt x="6222118" y="4560036"/>
                  <a:pt x="6192316" y="4574586"/>
                  <a:pt x="6166866" y="4603686"/>
                </a:cubicBezTo>
                <a:cubicBezTo>
                  <a:pt x="6141416" y="4632786"/>
                  <a:pt x="6128692" y="4666735"/>
                  <a:pt x="6128692" y="4705534"/>
                </a:cubicBezTo>
                <a:cubicBezTo>
                  <a:pt x="6128692" y="4746339"/>
                  <a:pt x="6141026" y="4780566"/>
                  <a:pt x="6165694" y="4808217"/>
                </a:cubicBezTo>
                <a:cubicBezTo>
                  <a:pt x="6190362" y="4835867"/>
                  <a:pt x="6220891" y="4849693"/>
                  <a:pt x="6257279" y="4849693"/>
                </a:cubicBezTo>
                <a:cubicBezTo>
                  <a:pt x="6289649" y="4849693"/>
                  <a:pt x="6320346" y="4838363"/>
                  <a:pt x="6349367" y="4815704"/>
                </a:cubicBezTo>
                <a:cubicBezTo>
                  <a:pt x="6364993" y="4803485"/>
                  <a:pt x="6372807" y="4794044"/>
                  <a:pt x="6372807" y="4787382"/>
                </a:cubicBezTo>
                <a:cubicBezTo>
                  <a:pt x="6372807" y="4783604"/>
                  <a:pt x="6371241" y="4781827"/>
                  <a:pt x="6368108" y="4782050"/>
                </a:cubicBezTo>
                <a:cubicBezTo>
                  <a:pt x="6366546" y="4782274"/>
                  <a:pt x="6364870" y="4783055"/>
                  <a:pt x="6363080" y="4784394"/>
                </a:cubicBezTo>
                <a:cubicBezTo>
                  <a:pt x="6334456" y="4806272"/>
                  <a:pt x="6307957" y="4817211"/>
                  <a:pt x="6283582" y="4817211"/>
                </a:cubicBezTo>
                <a:cubicBezTo>
                  <a:pt x="6252722" y="4817211"/>
                  <a:pt x="6226726" y="4804207"/>
                  <a:pt x="6205595" y="4778199"/>
                </a:cubicBezTo>
                <a:cubicBezTo>
                  <a:pt x="6184464" y="4752192"/>
                  <a:pt x="6173898" y="4720101"/>
                  <a:pt x="6173898" y="4681926"/>
                </a:cubicBezTo>
                <a:lnTo>
                  <a:pt x="6174233" y="4674559"/>
                </a:lnTo>
                <a:lnTo>
                  <a:pt x="6301026" y="4674559"/>
                </a:lnTo>
                <a:lnTo>
                  <a:pt x="6323838" y="4675229"/>
                </a:lnTo>
                <a:lnTo>
                  <a:pt x="6348660" y="4675564"/>
                </a:lnTo>
                <a:cubicBezTo>
                  <a:pt x="6363195" y="4675564"/>
                  <a:pt x="6370463" y="4671880"/>
                  <a:pt x="6370463" y="4664513"/>
                </a:cubicBezTo>
                <a:cubicBezTo>
                  <a:pt x="6370463" y="4659379"/>
                  <a:pt x="6367672" y="4650337"/>
                  <a:pt x="6362091" y="4637389"/>
                </a:cubicBezTo>
                <a:cubicBezTo>
                  <a:pt x="6356510" y="4624441"/>
                  <a:pt x="6351041" y="4614172"/>
                  <a:pt x="6345683" y="4606582"/>
                </a:cubicBezTo>
                <a:cubicBezTo>
                  <a:pt x="6323359" y="4575551"/>
                  <a:pt x="6293557" y="4560036"/>
                  <a:pt x="6256275" y="4560036"/>
                </a:cubicBezTo>
                <a:close/>
                <a:moveTo>
                  <a:pt x="3721248" y="4560036"/>
                </a:moveTo>
                <a:cubicBezTo>
                  <a:pt x="3687985" y="4560036"/>
                  <a:pt x="3661308" y="4570816"/>
                  <a:pt x="3641216" y="4592376"/>
                </a:cubicBezTo>
                <a:cubicBezTo>
                  <a:pt x="3626259" y="4608380"/>
                  <a:pt x="3618780" y="4623273"/>
                  <a:pt x="3618780" y="4637054"/>
                </a:cubicBezTo>
                <a:cubicBezTo>
                  <a:pt x="3618780" y="4642412"/>
                  <a:pt x="3623048" y="4647324"/>
                  <a:pt x="3631583" y="4651788"/>
                </a:cubicBezTo>
                <a:cubicBezTo>
                  <a:pt x="3640119" y="4656253"/>
                  <a:pt x="3649596" y="4658486"/>
                  <a:pt x="3660016" y="4658486"/>
                </a:cubicBezTo>
                <a:cubicBezTo>
                  <a:pt x="3664672" y="4658486"/>
                  <a:pt x="3666889" y="4656494"/>
                  <a:pt x="3666666" y="4652511"/>
                </a:cubicBezTo>
                <a:cubicBezTo>
                  <a:pt x="3666442" y="4649410"/>
                  <a:pt x="3665661" y="4645867"/>
                  <a:pt x="3664322" y="4641884"/>
                </a:cubicBezTo>
                <a:cubicBezTo>
                  <a:pt x="3661419" y="4632365"/>
                  <a:pt x="3659968" y="4623953"/>
                  <a:pt x="3659968" y="4616649"/>
                </a:cubicBezTo>
                <a:cubicBezTo>
                  <a:pt x="3659968" y="4591855"/>
                  <a:pt x="3674702" y="4579458"/>
                  <a:pt x="3704170" y="4579458"/>
                </a:cubicBezTo>
                <a:cubicBezTo>
                  <a:pt x="3726048" y="4579458"/>
                  <a:pt x="3743460" y="4586117"/>
                  <a:pt x="3756409" y="4599435"/>
                </a:cubicBezTo>
                <a:cubicBezTo>
                  <a:pt x="3766009" y="4609198"/>
                  <a:pt x="3770808" y="4626841"/>
                  <a:pt x="3770808" y="4652364"/>
                </a:cubicBezTo>
                <a:lnTo>
                  <a:pt x="3770808" y="4693646"/>
                </a:lnTo>
                <a:cubicBezTo>
                  <a:pt x="3715120" y="4702130"/>
                  <a:pt x="3675580" y="4713459"/>
                  <a:pt x="3652191" y="4727635"/>
                </a:cubicBezTo>
                <a:cubicBezTo>
                  <a:pt x="3628801" y="4741811"/>
                  <a:pt x="3617106" y="4761735"/>
                  <a:pt x="3617106" y="4787408"/>
                </a:cubicBezTo>
                <a:cubicBezTo>
                  <a:pt x="3617106" y="4806384"/>
                  <a:pt x="3623289" y="4821508"/>
                  <a:pt x="3635656" y="4832782"/>
                </a:cubicBezTo>
                <a:cubicBezTo>
                  <a:pt x="3648024" y="4844056"/>
                  <a:pt x="3664679" y="4849693"/>
                  <a:pt x="3685622" y="4849693"/>
                </a:cubicBezTo>
                <a:cubicBezTo>
                  <a:pt x="3713252" y="4849693"/>
                  <a:pt x="3743222" y="4837414"/>
                  <a:pt x="3775533" y="4812858"/>
                </a:cubicBezTo>
                <a:cubicBezTo>
                  <a:pt x="3790312" y="4835628"/>
                  <a:pt x="3806885" y="4847014"/>
                  <a:pt x="3825250" y="4847014"/>
                </a:cubicBezTo>
                <a:cubicBezTo>
                  <a:pt x="3835100" y="4847014"/>
                  <a:pt x="3845176" y="4844949"/>
                  <a:pt x="3855479" y="4840819"/>
                </a:cubicBezTo>
                <a:cubicBezTo>
                  <a:pt x="3865781" y="4836689"/>
                  <a:pt x="3871044" y="4832615"/>
                  <a:pt x="3871267" y="4828596"/>
                </a:cubicBezTo>
                <a:cubicBezTo>
                  <a:pt x="3871490" y="4825248"/>
                  <a:pt x="3869704" y="4823685"/>
                  <a:pt x="3865909" y="4823908"/>
                </a:cubicBezTo>
                <a:cubicBezTo>
                  <a:pt x="3864570" y="4823908"/>
                  <a:pt x="3861891" y="4824386"/>
                  <a:pt x="3857873" y="4825342"/>
                </a:cubicBezTo>
                <a:cubicBezTo>
                  <a:pt x="3855863" y="4825726"/>
                  <a:pt x="3853185" y="4825917"/>
                  <a:pt x="3849836" y="4825917"/>
                </a:cubicBezTo>
                <a:cubicBezTo>
                  <a:pt x="3838004" y="4825917"/>
                  <a:pt x="3829577" y="4821514"/>
                  <a:pt x="3824554" y="4812706"/>
                </a:cubicBezTo>
                <a:cubicBezTo>
                  <a:pt x="3819531" y="4803898"/>
                  <a:pt x="3817019" y="4789128"/>
                  <a:pt x="3817019" y="4768394"/>
                </a:cubicBezTo>
                <a:lnTo>
                  <a:pt x="3817019" y="4637290"/>
                </a:lnTo>
                <a:cubicBezTo>
                  <a:pt x="3817019" y="4612765"/>
                  <a:pt x="3808648" y="4593758"/>
                  <a:pt x="3791905" y="4580269"/>
                </a:cubicBezTo>
                <a:cubicBezTo>
                  <a:pt x="3775162" y="4566780"/>
                  <a:pt x="3751609" y="4560036"/>
                  <a:pt x="3721248" y="4560036"/>
                </a:cubicBezTo>
                <a:close/>
                <a:moveTo>
                  <a:pt x="3455925" y="4560036"/>
                </a:moveTo>
                <a:cubicBezTo>
                  <a:pt x="3421769" y="4560036"/>
                  <a:pt x="3391966" y="4574586"/>
                  <a:pt x="3366516" y="4603686"/>
                </a:cubicBezTo>
                <a:cubicBezTo>
                  <a:pt x="3341067" y="4632786"/>
                  <a:pt x="3328342" y="4666735"/>
                  <a:pt x="3328342" y="4705534"/>
                </a:cubicBezTo>
                <a:cubicBezTo>
                  <a:pt x="3328342" y="4746339"/>
                  <a:pt x="3340676" y="4780566"/>
                  <a:pt x="3365344" y="4808217"/>
                </a:cubicBezTo>
                <a:cubicBezTo>
                  <a:pt x="3390013" y="4835867"/>
                  <a:pt x="3420541" y="4849693"/>
                  <a:pt x="3456929" y="4849693"/>
                </a:cubicBezTo>
                <a:cubicBezTo>
                  <a:pt x="3489299" y="4849693"/>
                  <a:pt x="3519996" y="4838363"/>
                  <a:pt x="3549017" y="4815704"/>
                </a:cubicBezTo>
                <a:cubicBezTo>
                  <a:pt x="3564644" y="4803485"/>
                  <a:pt x="3572457" y="4794044"/>
                  <a:pt x="3572457" y="4787382"/>
                </a:cubicBezTo>
                <a:cubicBezTo>
                  <a:pt x="3572457" y="4783604"/>
                  <a:pt x="3570891" y="4781827"/>
                  <a:pt x="3567759" y="4782050"/>
                </a:cubicBezTo>
                <a:cubicBezTo>
                  <a:pt x="3566196" y="4782274"/>
                  <a:pt x="3564520" y="4783055"/>
                  <a:pt x="3562731" y="4784394"/>
                </a:cubicBezTo>
                <a:cubicBezTo>
                  <a:pt x="3534107" y="4806272"/>
                  <a:pt x="3507607" y="4817211"/>
                  <a:pt x="3483232" y="4817211"/>
                </a:cubicBezTo>
                <a:cubicBezTo>
                  <a:pt x="3452373" y="4817211"/>
                  <a:pt x="3426377" y="4804207"/>
                  <a:pt x="3405245" y="4778199"/>
                </a:cubicBezTo>
                <a:cubicBezTo>
                  <a:pt x="3384114" y="4752192"/>
                  <a:pt x="3373548" y="4720101"/>
                  <a:pt x="3373548" y="4681926"/>
                </a:cubicBezTo>
                <a:lnTo>
                  <a:pt x="3373884" y="4674559"/>
                </a:lnTo>
                <a:lnTo>
                  <a:pt x="3500677" y="4674559"/>
                </a:lnTo>
                <a:lnTo>
                  <a:pt x="3523489" y="4675229"/>
                </a:lnTo>
                <a:lnTo>
                  <a:pt x="3548311" y="4675564"/>
                </a:lnTo>
                <a:cubicBezTo>
                  <a:pt x="3562846" y="4675564"/>
                  <a:pt x="3570113" y="4671880"/>
                  <a:pt x="3570113" y="4664513"/>
                </a:cubicBezTo>
                <a:cubicBezTo>
                  <a:pt x="3570113" y="4659379"/>
                  <a:pt x="3567323" y="4650337"/>
                  <a:pt x="3561742" y="4637389"/>
                </a:cubicBezTo>
                <a:cubicBezTo>
                  <a:pt x="3556160" y="4624441"/>
                  <a:pt x="3550691" y="4614172"/>
                  <a:pt x="3545333" y="4606582"/>
                </a:cubicBezTo>
                <a:cubicBezTo>
                  <a:pt x="3523009" y="4575551"/>
                  <a:pt x="3493206" y="4560036"/>
                  <a:pt x="3455925" y="4560036"/>
                </a:cubicBezTo>
                <a:close/>
                <a:moveTo>
                  <a:pt x="2627250" y="4560036"/>
                </a:moveTo>
                <a:cubicBezTo>
                  <a:pt x="2593094" y="4560036"/>
                  <a:pt x="2563291" y="4574586"/>
                  <a:pt x="2537841" y="4603686"/>
                </a:cubicBezTo>
                <a:cubicBezTo>
                  <a:pt x="2512392" y="4632786"/>
                  <a:pt x="2499667" y="4666735"/>
                  <a:pt x="2499667" y="4705534"/>
                </a:cubicBezTo>
                <a:cubicBezTo>
                  <a:pt x="2499667" y="4746339"/>
                  <a:pt x="2512002" y="4780566"/>
                  <a:pt x="2536670" y="4808217"/>
                </a:cubicBezTo>
                <a:cubicBezTo>
                  <a:pt x="2561338" y="4835867"/>
                  <a:pt x="2591866" y="4849693"/>
                  <a:pt x="2628254" y="4849693"/>
                </a:cubicBezTo>
                <a:cubicBezTo>
                  <a:pt x="2660625" y="4849693"/>
                  <a:pt x="2691321" y="4838363"/>
                  <a:pt x="2720342" y="4815704"/>
                </a:cubicBezTo>
                <a:cubicBezTo>
                  <a:pt x="2735969" y="4803485"/>
                  <a:pt x="2743783" y="4794044"/>
                  <a:pt x="2743783" y="4787382"/>
                </a:cubicBezTo>
                <a:cubicBezTo>
                  <a:pt x="2743783" y="4783604"/>
                  <a:pt x="2742217" y="4781827"/>
                  <a:pt x="2739084" y="4782050"/>
                </a:cubicBezTo>
                <a:cubicBezTo>
                  <a:pt x="2737521" y="4782274"/>
                  <a:pt x="2735845" y="4783055"/>
                  <a:pt x="2734055" y="4784394"/>
                </a:cubicBezTo>
                <a:cubicBezTo>
                  <a:pt x="2705432" y="4806272"/>
                  <a:pt x="2678932" y="4817211"/>
                  <a:pt x="2654557" y="4817211"/>
                </a:cubicBezTo>
                <a:cubicBezTo>
                  <a:pt x="2623698" y="4817211"/>
                  <a:pt x="2597702" y="4804207"/>
                  <a:pt x="2576571" y="4778199"/>
                </a:cubicBezTo>
                <a:cubicBezTo>
                  <a:pt x="2555439" y="4752192"/>
                  <a:pt x="2544873" y="4720101"/>
                  <a:pt x="2544873" y="4681926"/>
                </a:cubicBezTo>
                <a:lnTo>
                  <a:pt x="2545209" y="4674559"/>
                </a:lnTo>
                <a:lnTo>
                  <a:pt x="2672001" y="4674559"/>
                </a:lnTo>
                <a:lnTo>
                  <a:pt x="2694814" y="4675229"/>
                </a:lnTo>
                <a:lnTo>
                  <a:pt x="2719636" y="4675564"/>
                </a:lnTo>
                <a:cubicBezTo>
                  <a:pt x="2734171" y="4675564"/>
                  <a:pt x="2741438" y="4671880"/>
                  <a:pt x="2741438" y="4664513"/>
                </a:cubicBezTo>
                <a:cubicBezTo>
                  <a:pt x="2741438" y="4659379"/>
                  <a:pt x="2738648" y="4650337"/>
                  <a:pt x="2733067" y="4637389"/>
                </a:cubicBezTo>
                <a:cubicBezTo>
                  <a:pt x="2727486" y="4624441"/>
                  <a:pt x="2722016" y="4614172"/>
                  <a:pt x="2716659" y="4606582"/>
                </a:cubicBezTo>
                <a:cubicBezTo>
                  <a:pt x="2694334" y="4575551"/>
                  <a:pt x="2664531" y="4560036"/>
                  <a:pt x="2627250" y="4560036"/>
                </a:cubicBezTo>
                <a:close/>
                <a:moveTo>
                  <a:pt x="1445183" y="4560036"/>
                </a:moveTo>
                <a:cubicBezTo>
                  <a:pt x="1404776" y="4560036"/>
                  <a:pt x="1370341" y="4575032"/>
                  <a:pt x="1341877" y="4605023"/>
                </a:cubicBezTo>
                <a:cubicBezTo>
                  <a:pt x="1313414" y="4635014"/>
                  <a:pt x="1299182" y="4671416"/>
                  <a:pt x="1299182" y="4714230"/>
                </a:cubicBezTo>
                <a:cubicBezTo>
                  <a:pt x="1299182" y="4752582"/>
                  <a:pt x="1311181" y="4784747"/>
                  <a:pt x="1335180" y="4810726"/>
                </a:cubicBezTo>
                <a:cubicBezTo>
                  <a:pt x="1359179" y="4836704"/>
                  <a:pt x="1389037" y="4849693"/>
                  <a:pt x="1424756" y="4849693"/>
                </a:cubicBezTo>
                <a:cubicBezTo>
                  <a:pt x="1463600" y="4849693"/>
                  <a:pt x="1496863" y="4837257"/>
                  <a:pt x="1524545" y="4812387"/>
                </a:cubicBezTo>
                <a:cubicBezTo>
                  <a:pt x="1535261" y="4802836"/>
                  <a:pt x="1540618" y="4795617"/>
                  <a:pt x="1540618" y="4790731"/>
                </a:cubicBezTo>
                <a:cubicBezTo>
                  <a:pt x="1540618" y="4787176"/>
                  <a:pt x="1538901" y="4785622"/>
                  <a:pt x="1535465" y="4786069"/>
                </a:cubicBezTo>
                <a:cubicBezTo>
                  <a:pt x="1532946" y="4786292"/>
                  <a:pt x="1530199" y="4787631"/>
                  <a:pt x="1527224" y="4790087"/>
                </a:cubicBezTo>
                <a:cubicBezTo>
                  <a:pt x="1503382" y="4810402"/>
                  <a:pt x="1479094" y="4820560"/>
                  <a:pt x="1454360" y="4820560"/>
                </a:cubicBezTo>
                <a:cubicBezTo>
                  <a:pt x="1423608" y="4820560"/>
                  <a:pt x="1397592" y="4807686"/>
                  <a:pt x="1376310" y="4781938"/>
                </a:cubicBezTo>
                <a:cubicBezTo>
                  <a:pt x="1355029" y="4756190"/>
                  <a:pt x="1344389" y="4724700"/>
                  <a:pt x="1344389" y="4687467"/>
                </a:cubicBezTo>
                <a:cubicBezTo>
                  <a:pt x="1344389" y="4656035"/>
                  <a:pt x="1351294" y="4630343"/>
                  <a:pt x="1365106" y="4610391"/>
                </a:cubicBezTo>
                <a:cubicBezTo>
                  <a:pt x="1378917" y="4590439"/>
                  <a:pt x="1396739" y="4580463"/>
                  <a:pt x="1418571" y="4580463"/>
                </a:cubicBezTo>
                <a:cubicBezTo>
                  <a:pt x="1434390" y="4580463"/>
                  <a:pt x="1450709" y="4585152"/>
                  <a:pt x="1467527" y="4594529"/>
                </a:cubicBezTo>
                <a:cubicBezTo>
                  <a:pt x="1484345" y="4603907"/>
                  <a:pt x="1496319" y="4614995"/>
                  <a:pt x="1503449" y="4627793"/>
                </a:cubicBezTo>
                <a:cubicBezTo>
                  <a:pt x="1507317" y="4634637"/>
                  <a:pt x="1510502" y="4637947"/>
                  <a:pt x="1513003" y="4637724"/>
                </a:cubicBezTo>
                <a:cubicBezTo>
                  <a:pt x="1518465" y="4637278"/>
                  <a:pt x="1521196" y="4631139"/>
                  <a:pt x="1521196" y="4619307"/>
                </a:cubicBezTo>
                <a:lnTo>
                  <a:pt x="1518853" y="4593857"/>
                </a:lnTo>
                <a:lnTo>
                  <a:pt x="1519187" y="4583811"/>
                </a:lnTo>
                <a:cubicBezTo>
                  <a:pt x="1519187" y="4577648"/>
                  <a:pt x="1511653" y="4572144"/>
                  <a:pt x="1496584" y="4567301"/>
                </a:cubicBezTo>
                <a:cubicBezTo>
                  <a:pt x="1481515" y="4562458"/>
                  <a:pt x="1464381" y="4560036"/>
                  <a:pt x="1445183" y="4560036"/>
                </a:cubicBezTo>
                <a:close/>
                <a:moveTo>
                  <a:pt x="1120923" y="4560036"/>
                </a:moveTo>
                <a:cubicBezTo>
                  <a:pt x="1087660" y="4560036"/>
                  <a:pt x="1060983" y="4570816"/>
                  <a:pt x="1040891" y="4592376"/>
                </a:cubicBezTo>
                <a:cubicBezTo>
                  <a:pt x="1025934" y="4608380"/>
                  <a:pt x="1018455" y="4623273"/>
                  <a:pt x="1018455" y="4637054"/>
                </a:cubicBezTo>
                <a:cubicBezTo>
                  <a:pt x="1018455" y="4642412"/>
                  <a:pt x="1022723" y="4647324"/>
                  <a:pt x="1031258" y="4651788"/>
                </a:cubicBezTo>
                <a:cubicBezTo>
                  <a:pt x="1039794" y="4656253"/>
                  <a:pt x="1049271" y="4658486"/>
                  <a:pt x="1059690" y="4658486"/>
                </a:cubicBezTo>
                <a:cubicBezTo>
                  <a:pt x="1064347" y="4658486"/>
                  <a:pt x="1066564" y="4656494"/>
                  <a:pt x="1066341" y="4652511"/>
                </a:cubicBezTo>
                <a:cubicBezTo>
                  <a:pt x="1066117" y="4649410"/>
                  <a:pt x="1065336" y="4645867"/>
                  <a:pt x="1063997" y="4641884"/>
                </a:cubicBezTo>
                <a:cubicBezTo>
                  <a:pt x="1061094" y="4632365"/>
                  <a:pt x="1059643" y="4623953"/>
                  <a:pt x="1059643" y="4616649"/>
                </a:cubicBezTo>
                <a:cubicBezTo>
                  <a:pt x="1059643" y="4591855"/>
                  <a:pt x="1074377" y="4579458"/>
                  <a:pt x="1103845" y="4579458"/>
                </a:cubicBezTo>
                <a:cubicBezTo>
                  <a:pt x="1125723" y="4579458"/>
                  <a:pt x="1143136" y="4586117"/>
                  <a:pt x="1156084" y="4599435"/>
                </a:cubicBezTo>
                <a:cubicBezTo>
                  <a:pt x="1165683" y="4609198"/>
                  <a:pt x="1170483" y="4626841"/>
                  <a:pt x="1170483" y="4652364"/>
                </a:cubicBezTo>
                <a:lnTo>
                  <a:pt x="1170483" y="4693646"/>
                </a:lnTo>
                <a:cubicBezTo>
                  <a:pt x="1114795" y="4702130"/>
                  <a:pt x="1075255" y="4713459"/>
                  <a:pt x="1051866" y="4727635"/>
                </a:cubicBezTo>
                <a:cubicBezTo>
                  <a:pt x="1028476" y="4741811"/>
                  <a:pt x="1016781" y="4761735"/>
                  <a:pt x="1016781" y="4787408"/>
                </a:cubicBezTo>
                <a:cubicBezTo>
                  <a:pt x="1016781" y="4806384"/>
                  <a:pt x="1022964" y="4821508"/>
                  <a:pt x="1035332" y="4832782"/>
                </a:cubicBezTo>
                <a:cubicBezTo>
                  <a:pt x="1047699" y="4844056"/>
                  <a:pt x="1064354" y="4849693"/>
                  <a:pt x="1085297" y="4849693"/>
                </a:cubicBezTo>
                <a:cubicBezTo>
                  <a:pt x="1112927" y="4849693"/>
                  <a:pt x="1142897" y="4837414"/>
                  <a:pt x="1175208" y="4812858"/>
                </a:cubicBezTo>
                <a:cubicBezTo>
                  <a:pt x="1189987" y="4835628"/>
                  <a:pt x="1206559" y="4847014"/>
                  <a:pt x="1224925" y="4847014"/>
                </a:cubicBezTo>
                <a:cubicBezTo>
                  <a:pt x="1234775" y="4847014"/>
                  <a:pt x="1244851" y="4844949"/>
                  <a:pt x="1255154" y="4840819"/>
                </a:cubicBezTo>
                <a:cubicBezTo>
                  <a:pt x="1265456" y="4836689"/>
                  <a:pt x="1270719" y="4832615"/>
                  <a:pt x="1270942" y="4828596"/>
                </a:cubicBezTo>
                <a:cubicBezTo>
                  <a:pt x="1271165" y="4825248"/>
                  <a:pt x="1269379" y="4823685"/>
                  <a:pt x="1265584" y="4823908"/>
                </a:cubicBezTo>
                <a:cubicBezTo>
                  <a:pt x="1264245" y="4823908"/>
                  <a:pt x="1261566" y="4824386"/>
                  <a:pt x="1257548" y="4825342"/>
                </a:cubicBezTo>
                <a:cubicBezTo>
                  <a:pt x="1255538" y="4825726"/>
                  <a:pt x="1252859" y="4825917"/>
                  <a:pt x="1249511" y="4825917"/>
                </a:cubicBezTo>
                <a:cubicBezTo>
                  <a:pt x="1237679" y="4825917"/>
                  <a:pt x="1229252" y="4821514"/>
                  <a:pt x="1224229" y="4812706"/>
                </a:cubicBezTo>
                <a:cubicBezTo>
                  <a:pt x="1219206" y="4803898"/>
                  <a:pt x="1216694" y="4789128"/>
                  <a:pt x="1216694" y="4768394"/>
                </a:cubicBezTo>
                <a:lnTo>
                  <a:pt x="1216694" y="4637290"/>
                </a:lnTo>
                <a:cubicBezTo>
                  <a:pt x="1216694" y="4612765"/>
                  <a:pt x="1208323" y="4593758"/>
                  <a:pt x="1191579" y="4580269"/>
                </a:cubicBezTo>
                <a:cubicBezTo>
                  <a:pt x="1174836" y="4566780"/>
                  <a:pt x="1151284" y="4560036"/>
                  <a:pt x="1120923" y="4560036"/>
                </a:cubicBezTo>
                <a:close/>
                <a:moveTo>
                  <a:pt x="3983558" y="4553339"/>
                </a:moveTo>
                <a:cubicBezTo>
                  <a:pt x="3981325" y="4553562"/>
                  <a:pt x="3978758" y="4554455"/>
                  <a:pt x="3975856" y="4556018"/>
                </a:cubicBezTo>
                <a:cubicBezTo>
                  <a:pt x="3947281" y="4573654"/>
                  <a:pt x="3922501" y="4583476"/>
                  <a:pt x="3901516" y="4585486"/>
                </a:cubicBezTo>
                <a:cubicBezTo>
                  <a:pt x="3898614" y="4585709"/>
                  <a:pt x="3896159" y="4586044"/>
                  <a:pt x="3894149" y="4586490"/>
                </a:cubicBezTo>
                <a:cubicBezTo>
                  <a:pt x="3890801" y="4587864"/>
                  <a:pt x="3889127" y="4589926"/>
                  <a:pt x="3889127" y="4592675"/>
                </a:cubicBezTo>
                <a:cubicBezTo>
                  <a:pt x="3889127" y="4597258"/>
                  <a:pt x="3891693" y="4599550"/>
                  <a:pt x="3896828" y="4599550"/>
                </a:cubicBezTo>
                <a:lnTo>
                  <a:pt x="3908213" y="4599215"/>
                </a:lnTo>
                <a:cubicBezTo>
                  <a:pt x="3932770" y="4599215"/>
                  <a:pt x="3945049" y="4612051"/>
                  <a:pt x="3945049" y="4637724"/>
                </a:cubicBezTo>
                <a:lnTo>
                  <a:pt x="3945049" y="4781381"/>
                </a:lnTo>
                <a:cubicBezTo>
                  <a:pt x="3945049" y="4801026"/>
                  <a:pt x="3943653" y="4813862"/>
                  <a:pt x="3940863" y="4819890"/>
                </a:cubicBezTo>
                <a:cubicBezTo>
                  <a:pt x="3938072" y="4825917"/>
                  <a:pt x="3931878" y="4830047"/>
                  <a:pt x="3922278" y="4832280"/>
                </a:cubicBezTo>
                <a:cubicBezTo>
                  <a:pt x="3915358" y="4833588"/>
                  <a:pt x="3911897" y="4836096"/>
                  <a:pt x="3911897" y="4839804"/>
                </a:cubicBezTo>
                <a:cubicBezTo>
                  <a:pt x="3911897" y="4844387"/>
                  <a:pt x="3914918" y="4846567"/>
                  <a:pt x="3920960" y="4846344"/>
                </a:cubicBezTo>
                <a:cubicBezTo>
                  <a:pt x="3923199" y="4846121"/>
                  <a:pt x="3927227" y="4845563"/>
                  <a:pt x="3933046" y="4844670"/>
                </a:cubicBezTo>
                <a:cubicBezTo>
                  <a:pt x="3940431" y="4843554"/>
                  <a:pt x="3952848" y="4842995"/>
                  <a:pt x="3970299" y="4842995"/>
                </a:cubicBezTo>
                <a:lnTo>
                  <a:pt x="3985070" y="4842995"/>
                </a:lnTo>
                <a:lnTo>
                  <a:pt x="4009238" y="4843330"/>
                </a:lnTo>
                <a:cubicBezTo>
                  <a:pt x="4017519" y="4843330"/>
                  <a:pt x="4023785" y="4843554"/>
                  <a:pt x="4028037" y="4844000"/>
                </a:cubicBezTo>
                <a:cubicBezTo>
                  <a:pt x="4036988" y="4845116"/>
                  <a:pt x="4042246" y="4845674"/>
                  <a:pt x="4043812" y="4845674"/>
                </a:cubicBezTo>
                <a:cubicBezTo>
                  <a:pt x="4050077" y="4845674"/>
                  <a:pt x="4053209" y="4843442"/>
                  <a:pt x="4053209" y="4838977"/>
                </a:cubicBezTo>
                <a:cubicBezTo>
                  <a:pt x="4053209" y="4834959"/>
                  <a:pt x="4049637" y="4832726"/>
                  <a:pt x="4042494" y="4832280"/>
                </a:cubicBezTo>
                <a:lnTo>
                  <a:pt x="4025081" y="4830940"/>
                </a:lnTo>
                <a:cubicBezTo>
                  <a:pt x="4012579" y="4829828"/>
                  <a:pt x="4003817" y="4825317"/>
                  <a:pt x="3998794" y="4817407"/>
                </a:cubicBezTo>
                <a:cubicBezTo>
                  <a:pt x="3993771" y="4809498"/>
                  <a:pt x="3991260" y="4796184"/>
                  <a:pt x="3991260" y="4777467"/>
                </a:cubicBezTo>
                <a:lnTo>
                  <a:pt x="3991260" y="4658151"/>
                </a:lnTo>
                <a:cubicBezTo>
                  <a:pt x="3991260" y="4643448"/>
                  <a:pt x="3995823" y="4631178"/>
                  <a:pt x="4004950" y="4621339"/>
                </a:cubicBezTo>
                <a:cubicBezTo>
                  <a:pt x="4014077" y="4611501"/>
                  <a:pt x="4025430" y="4606582"/>
                  <a:pt x="4039009" y="4606582"/>
                </a:cubicBezTo>
                <a:cubicBezTo>
                  <a:pt x="4047691" y="4606582"/>
                  <a:pt x="4056818" y="4609931"/>
                  <a:pt x="4066389" y="4616628"/>
                </a:cubicBezTo>
                <a:cubicBezTo>
                  <a:pt x="4074625" y="4621986"/>
                  <a:pt x="4079523" y="4624665"/>
                  <a:pt x="4081082" y="4624665"/>
                </a:cubicBezTo>
                <a:cubicBezTo>
                  <a:pt x="4084196" y="4624445"/>
                  <a:pt x="4089427" y="4619860"/>
                  <a:pt x="4096773" y="4610912"/>
                </a:cubicBezTo>
                <a:cubicBezTo>
                  <a:pt x="4104119" y="4601963"/>
                  <a:pt x="4107681" y="4595831"/>
                  <a:pt x="4107457" y="4592518"/>
                </a:cubicBezTo>
                <a:cubicBezTo>
                  <a:pt x="4107011" y="4587383"/>
                  <a:pt x="4101150" y="4580686"/>
                  <a:pt x="4089877" y="4572426"/>
                </a:cubicBezTo>
                <a:cubicBezTo>
                  <a:pt x="4078603" y="4564166"/>
                  <a:pt x="4069506" y="4560036"/>
                  <a:pt x="4062586" y="4560036"/>
                </a:cubicBezTo>
                <a:cubicBezTo>
                  <a:pt x="4040708" y="4560036"/>
                  <a:pt x="4016821" y="4580351"/>
                  <a:pt x="3990925" y="4620981"/>
                </a:cubicBezTo>
                <a:lnTo>
                  <a:pt x="3990925" y="4571086"/>
                </a:lnTo>
                <a:lnTo>
                  <a:pt x="3991260" y="4564724"/>
                </a:lnTo>
                <a:cubicBezTo>
                  <a:pt x="3991260" y="4556911"/>
                  <a:pt x="3988692" y="4553115"/>
                  <a:pt x="3983558" y="4553339"/>
                </a:cubicBezTo>
                <a:close/>
                <a:moveTo>
                  <a:pt x="4786002" y="4553004"/>
                </a:moveTo>
                <a:cubicBezTo>
                  <a:pt x="4783769" y="4553004"/>
                  <a:pt x="4781090" y="4553897"/>
                  <a:pt x="4777965" y="4555683"/>
                </a:cubicBezTo>
                <a:cubicBezTo>
                  <a:pt x="4776179" y="4556576"/>
                  <a:pt x="4771826" y="4558696"/>
                  <a:pt x="4764905" y="4562045"/>
                </a:cubicBezTo>
                <a:lnTo>
                  <a:pt x="4747158" y="4570752"/>
                </a:lnTo>
                <a:cubicBezTo>
                  <a:pt x="4733317" y="4577226"/>
                  <a:pt x="4718918" y="4581802"/>
                  <a:pt x="4703960" y="4584481"/>
                </a:cubicBezTo>
                <a:cubicBezTo>
                  <a:pt x="4698156" y="4585629"/>
                  <a:pt x="4695254" y="4587807"/>
                  <a:pt x="4695254" y="4591016"/>
                </a:cubicBezTo>
                <a:cubicBezTo>
                  <a:pt x="4695254" y="4593308"/>
                  <a:pt x="4696258" y="4594912"/>
                  <a:pt x="4698268" y="4595830"/>
                </a:cubicBezTo>
                <a:cubicBezTo>
                  <a:pt x="4699830" y="4596747"/>
                  <a:pt x="4701616" y="4597206"/>
                  <a:pt x="4703625" y="4597206"/>
                </a:cubicBezTo>
                <a:lnTo>
                  <a:pt x="4718025" y="4596871"/>
                </a:lnTo>
                <a:cubicBezTo>
                  <a:pt x="4728517" y="4596871"/>
                  <a:pt x="4735661" y="4599713"/>
                  <a:pt x="4739456" y="4605397"/>
                </a:cubicBezTo>
                <a:cubicBezTo>
                  <a:pt x="4743251" y="4611081"/>
                  <a:pt x="4745148" y="4621837"/>
                  <a:pt x="4745148" y="4637667"/>
                </a:cubicBezTo>
                <a:lnTo>
                  <a:pt x="4745148" y="4788810"/>
                </a:lnTo>
                <a:cubicBezTo>
                  <a:pt x="4745148" y="4801737"/>
                  <a:pt x="4743195" y="4811100"/>
                  <a:pt x="4739288" y="4816897"/>
                </a:cubicBezTo>
                <a:cubicBezTo>
                  <a:pt x="4735382" y="4822694"/>
                  <a:pt x="4727736" y="4827599"/>
                  <a:pt x="4716350" y="4831610"/>
                </a:cubicBezTo>
                <a:cubicBezTo>
                  <a:pt x="4712332" y="4833218"/>
                  <a:pt x="4710211" y="4835400"/>
                  <a:pt x="4709988" y="4838156"/>
                </a:cubicBezTo>
                <a:cubicBezTo>
                  <a:pt x="4709765" y="4841829"/>
                  <a:pt x="4711774" y="4843665"/>
                  <a:pt x="4716015" y="4843665"/>
                </a:cubicBezTo>
                <a:cubicBezTo>
                  <a:pt x="4718025" y="4843665"/>
                  <a:pt x="4722489" y="4843283"/>
                  <a:pt x="4729410" y="4842519"/>
                </a:cubicBezTo>
                <a:cubicBezTo>
                  <a:pt x="4736330" y="4841497"/>
                  <a:pt x="4757538" y="4840986"/>
                  <a:pt x="4793034" y="4840986"/>
                </a:cubicBezTo>
                <a:cubicBezTo>
                  <a:pt x="4809777" y="4840986"/>
                  <a:pt x="4820269" y="4841241"/>
                  <a:pt x="4824511" y="4841750"/>
                </a:cubicBezTo>
                <a:cubicBezTo>
                  <a:pt x="4832101" y="4843027"/>
                  <a:pt x="4837794" y="4843665"/>
                  <a:pt x="4841589" y="4843665"/>
                </a:cubicBezTo>
                <a:cubicBezTo>
                  <a:pt x="4846724" y="4843665"/>
                  <a:pt x="4849291" y="4841604"/>
                  <a:pt x="4849291" y="4837481"/>
                </a:cubicBezTo>
                <a:cubicBezTo>
                  <a:pt x="4849291" y="4833361"/>
                  <a:pt x="4845607" y="4830958"/>
                  <a:pt x="4838240" y="4830271"/>
                </a:cubicBezTo>
                <a:cubicBezTo>
                  <a:pt x="4808326" y="4828481"/>
                  <a:pt x="4792811" y="4818193"/>
                  <a:pt x="4791694" y="4799406"/>
                </a:cubicBezTo>
                <a:lnTo>
                  <a:pt x="4791360" y="4782636"/>
                </a:lnTo>
                <a:lnTo>
                  <a:pt x="4791025" y="4772569"/>
                </a:lnTo>
                <a:lnTo>
                  <a:pt x="4791025" y="4644756"/>
                </a:lnTo>
                <a:cubicBezTo>
                  <a:pt x="4791025" y="4630692"/>
                  <a:pt x="4798240" y="4618191"/>
                  <a:pt x="4812671" y="4607252"/>
                </a:cubicBezTo>
                <a:cubicBezTo>
                  <a:pt x="4827101" y="4596313"/>
                  <a:pt x="4843602" y="4590843"/>
                  <a:pt x="4862173" y="4590843"/>
                </a:cubicBezTo>
                <a:cubicBezTo>
                  <a:pt x="4888571" y="4590843"/>
                  <a:pt x="4908930" y="4599259"/>
                  <a:pt x="4923249" y="4616089"/>
                </a:cubicBezTo>
                <a:cubicBezTo>
                  <a:pt x="4937568" y="4632919"/>
                  <a:pt x="4944727" y="4656829"/>
                  <a:pt x="4944727" y="4687818"/>
                </a:cubicBezTo>
                <a:lnTo>
                  <a:pt x="4944727" y="4803183"/>
                </a:lnTo>
                <a:cubicBezTo>
                  <a:pt x="4944727" y="4817007"/>
                  <a:pt x="4940262" y="4825033"/>
                  <a:pt x="4931332" y="4827262"/>
                </a:cubicBezTo>
                <a:lnTo>
                  <a:pt x="4921287" y="4829936"/>
                </a:lnTo>
                <a:cubicBezTo>
                  <a:pt x="4917268" y="4830853"/>
                  <a:pt x="4915259" y="4833031"/>
                  <a:pt x="4915259" y="4836471"/>
                </a:cubicBezTo>
                <a:cubicBezTo>
                  <a:pt x="4915259" y="4838993"/>
                  <a:pt x="4916039" y="4840712"/>
                  <a:pt x="4917598" y="4841630"/>
                </a:cubicBezTo>
                <a:lnTo>
                  <a:pt x="4922270" y="4842661"/>
                </a:lnTo>
                <a:lnTo>
                  <a:pt x="4931960" y="4841991"/>
                </a:lnTo>
                <a:lnTo>
                  <a:pt x="4944648" y="4841991"/>
                </a:lnTo>
                <a:lnTo>
                  <a:pt x="4977716" y="4840986"/>
                </a:lnTo>
                <a:cubicBezTo>
                  <a:pt x="4997532" y="4840986"/>
                  <a:pt x="5011114" y="4841497"/>
                  <a:pt x="5018460" y="4842519"/>
                </a:cubicBezTo>
                <a:cubicBezTo>
                  <a:pt x="5024693" y="4843283"/>
                  <a:pt x="5029036" y="4843665"/>
                  <a:pt x="5031488" y="4843665"/>
                </a:cubicBezTo>
                <a:cubicBezTo>
                  <a:pt x="5039057" y="4843665"/>
                  <a:pt x="5042730" y="4841269"/>
                  <a:pt x="5042507" y="4836476"/>
                </a:cubicBezTo>
                <a:cubicBezTo>
                  <a:pt x="5042284" y="4832988"/>
                  <a:pt x="5039158" y="4830808"/>
                  <a:pt x="5033131" y="4829936"/>
                </a:cubicBezTo>
                <a:lnTo>
                  <a:pt x="5019067" y="4827927"/>
                </a:lnTo>
                <a:cubicBezTo>
                  <a:pt x="5002770" y="4825467"/>
                  <a:pt x="4993394" y="4816860"/>
                  <a:pt x="4990938" y="4802105"/>
                </a:cubicBezTo>
                <a:lnTo>
                  <a:pt x="4989934" y="4786016"/>
                </a:lnTo>
                <a:lnTo>
                  <a:pt x="4990268" y="4775955"/>
                </a:lnTo>
                <a:lnTo>
                  <a:pt x="4990268" y="4695823"/>
                </a:lnTo>
                <a:cubicBezTo>
                  <a:pt x="4990268" y="4654698"/>
                  <a:pt x="4983125" y="4624075"/>
                  <a:pt x="4968837" y="4603955"/>
                </a:cubicBezTo>
                <a:cubicBezTo>
                  <a:pt x="4948076" y="4574676"/>
                  <a:pt x="4919835" y="4560036"/>
                  <a:pt x="4884117" y="4560036"/>
                </a:cubicBezTo>
                <a:cubicBezTo>
                  <a:pt x="4851970" y="4560036"/>
                  <a:pt x="4820939" y="4577784"/>
                  <a:pt x="4791025" y="4613279"/>
                </a:cubicBezTo>
                <a:lnTo>
                  <a:pt x="4791025" y="4575440"/>
                </a:lnTo>
                <a:cubicBezTo>
                  <a:pt x="4791025" y="4570528"/>
                  <a:pt x="4791136" y="4566287"/>
                  <a:pt x="4791360" y="4562715"/>
                </a:cubicBezTo>
                <a:cubicBezTo>
                  <a:pt x="4791806" y="4556241"/>
                  <a:pt x="4790020" y="4553004"/>
                  <a:pt x="4786002" y="4553004"/>
                </a:cubicBezTo>
                <a:close/>
                <a:moveTo>
                  <a:pt x="4606366" y="4553004"/>
                </a:moveTo>
                <a:lnTo>
                  <a:pt x="4588545" y="4561375"/>
                </a:lnTo>
                <a:cubicBezTo>
                  <a:pt x="4569270" y="4571421"/>
                  <a:pt x="4553355" y="4578565"/>
                  <a:pt x="4540801" y="4582807"/>
                </a:cubicBezTo>
                <a:cubicBezTo>
                  <a:pt x="4529594" y="4586302"/>
                  <a:pt x="4523879" y="4589577"/>
                  <a:pt x="4523655" y="4592633"/>
                </a:cubicBezTo>
                <a:cubicBezTo>
                  <a:pt x="4523432" y="4596128"/>
                  <a:pt x="4527562" y="4597875"/>
                  <a:pt x="4536045" y="4597875"/>
                </a:cubicBezTo>
                <a:cubicBezTo>
                  <a:pt x="4547877" y="4597875"/>
                  <a:pt x="4555579" y="4600662"/>
                  <a:pt x="4559151" y="4606234"/>
                </a:cubicBezTo>
                <a:cubicBezTo>
                  <a:pt x="4562722" y="4611806"/>
                  <a:pt x="4564508" y="4623845"/>
                  <a:pt x="4564508" y="4642350"/>
                </a:cubicBezTo>
                <a:lnTo>
                  <a:pt x="4564508" y="4788141"/>
                </a:lnTo>
                <a:cubicBezTo>
                  <a:pt x="4564508" y="4801514"/>
                  <a:pt x="4563113" y="4811211"/>
                  <a:pt x="4560323" y="4817232"/>
                </a:cubicBezTo>
                <a:cubicBezTo>
                  <a:pt x="4557532" y="4823252"/>
                  <a:pt x="4552565" y="4827489"/>
                  <a:pt x="4545421" y="4829941"/>
                </a:cubicBezTo>
                <a:lnTo>
                  <a:pt x="4539059" y="4831945"/>
                </a:lnTo>
                <a:cubicBezTo>
                  <a:pt x="4535040" y="4833319"/>
                  <a:pt x="4533031" y="4835723"/>
                  <a:pt x="4533031" y="4839155"/>
                </a:cubicBezTo>
                <a:cubicBezTo>
                  <a:pt x="4533031" y="4843278"/>
                  <a:pt x="4536052" y="4845339"/>
                  <a:pt x="4542093" y="4845339"/>
                </a:cubicBezTo>
                <a:cubicBezTo>
                  <a:pt x="4544333" y="4845339"/>
                  <a:pt x="4548362" y="4845005"/>
                  <a:pt x="4554180" y="4844335"/>
                </a:cubicBezTo>
                <a:cubicBezTo>
                  <a:pt x="4556643" y="4843888"/>
                  <a:pt x="4560112" y="4843554"/>
                  <a:pt x="4564587" y="4843330"/>
                </a:cubicBezTo>
                <a:lnTo>
                  <a:pt x="4589095" y="4841991"/>
                </a:lnTo>
                <a:lnTo>
                  <a:pt x="4610583" y="4842373"/>
                </a:lnTo>
                <a:cubicBezTo>
                  <a:pt x="4620207" y="4842373"/>
                  <a:pt x="4628040" y="4842627"/>
                  <a:pt x="4634081" y="4843137"/>
                </a:cubicBezTo>
                <a:cubicBezTo>
                  <a:pt x="4644825" y="4844159"/>
                  <a:pt x="4652100" y="4844670"/>
                  <a:pt x="4655905" y="4844670"/>
                </a:cubicBezTo>
                <a:cubicBezTo>
                  <a:pt x="4661723" y="4844670"/>
                  <a:pt x="4664744" y="4842816"/>
                  <a:pt x="4664967" y="4839108"/>
                </a:cubicBezTo>
                <a:cubicBezTo>
                  <a:pt x="4665191" y="4834531"/>
                  <a:pt x="4661284" y="4831697"/>
                  <a:pt x="4653247" y="4830605"/>
                </a:cubicBezTo>
                <a:lnTo>
                  <a:pt x="4637843" y="4828931"/>
                </a:lnTo>
                <a:cubicBezTo>
                  <a:pt x="4626681" y="4827365"/>
                  <a:pt x="4619370" y="4823899"/>
                  <a:pt x="4615910" y="4818535"/>
                </a:cubicBezTo>
                <a:cubicBezTo>
                  <a:pt x="4612450" y="4813170"/>
                  <a:pt x="4610719" y="4802554"/>
                  <a:pt x="4610719" y="4786686"/>
                </a:cubicBezTo>
                <a:lnTo>
                  <a:pt x="4610719" y="4561051"/>
                </a:lnTo>
                <a:cubicBezTo>
                  <a:pt x="4610719" y="4555909"/>
                  <a:pt x="4609269" y="4553227"/>
                  <a:pt x="4606366" y="4553004"/>
                </a:cubicBezTo>
                <a:close/>
                <a:moveTo>
                  <a:pt x="4224027" y="4553004"/>
                </a:moveTo>
                <a:cubicBezTo>
                  <a:pt x="4221794" y="4553004"/>
                  <a:pt x="4219115" y="4553897"/>
                  <a:pt x="4215990" y="4555683"/>
                </a:cubicBezTo>
                <a:cubicBezTo>
                  <a:pt x="4214204" y="4556576"/>
                  <a:pt x="4209851" y="4558696"/>
                  <a:pt x="4202930" y="4562045"/>
                </a:cubicBezTo>
                <a:lnTo>
                  <a:pt x="4185183" y="4570752"/>
                </a:lnTo>
                <a:cubicBezTo>
                  <a:pt x="4171341" y="4577226"/>
                  <a:pt x="4156943" y="4581802"/>
                  <a:pt x="4141985" y="4584481"/>
                </a:cubicBezTo>
                <a:cubicBezTo>
                  <a:pt x="4136181" y="4585629"/>
                  <a:pt x="4133279" y="4587807"/>
                  <a:pt x="4133279" y="4591016"/>
                </a:cubicBezTo>
                <a:cubicBezTo>
                  <a:pt x="4133279" y="4593308"/>
                  <a:pt x="4134284" y="4594912"/>
                  <a:pt x="4136293" y="4595830"/>
                </a:cubicBezTo>
                <a:cubicBezTo>
                  <a:pt x="4137856" y="4596747"/>
                  <a:pt x="4139641" y="4597206"/>
                  <a:pt x="4141651" y="4597206"/>
                </a:cubicBezTo>
                <a:lnTo>
                  <a:pt x="4156049" y="4596871"/>
                </a:lnTo>
                <a:cubicBezTo>
                  <a:pt x="4166542" y="4596871"/>
                  <a:pt x="4173686" y="4599713"/>
                  <a:pt x="4177481" y="4605397"/>
                </a:cubicBezTo>
                <a:cubicBezTo>
                  <a:pt x="4181276" y="4611081"/>
                  <a:pt x="4183173" y="4621837"/>
                  <a:pt x="4183173" y="4637667"/>
                </a:cubicBezTo>
                <a:lnTo>
                  <a:pt x="4183173" y="4788810"/>
                </a:lnTo>
                <a:cubicBezTo>
                  <a:pt x="4183173" y="4801737"/>
                  <a:pt x="4181220" y="4811100"/>
                  <a:pt x="4177313" y="4816897"/>
                </a:cubicBezTo>
                <a:cubicBezTo>
                  <a:pt x="4173406" y="4822694"/>
                  <a:pt x="4165760" y="4827599"/>
                  <a:pt x="4154375" y="4831610"/>
                </a:cubicBezTo>
                <a:cubicBezTo>
                  <a:pt x="4150357" y="4833218"/>
                  <a:pt x="4148236" y="4835400"/>
                  <a:pt x="4148013" y="4838156"/>
                </a:cubicBezTo>
                <a:cubicBezTo>
                  <a:pt x="4147790" y="4841829"/>
                  <a:pt x="4149799" y="4843665"/>
                  <a:pt x="4154040" y="4843665"/>
                </a:cubicBezTo>
                <a:cubicBezTo>
                  <a:pt x="4156049" y="4843665"/>
                  <a:pt x="4160514" y="4843283"/>
                  <a:pt x="4167435" y="4842519"/>
                </a:cubicBezTo>
                <a:cubicBezTo>
                  <a:pt x="4174355" y="4841497"/>
                  <a:pt x="4195563" y="4840986"/>
                  <a:pt x="4231059" y="4840986"/>
                </a:cubicBezTo>
                <a:cubicBezTo>
                  <a:pt x="4247802" y="4840986"/>
                  <a:pt x="4258294" y="4841241"/>
                  <a:pt x="4262536" y="4841750"/>
                </a:cubicBezTo>
                <a:cubicBezTo>
                  <a:pt x="4270126" y="4843027"/>
                  <a:pt x="4275819" y="4843665"/>
                  <a:pt x="4279614" y="4843665"/>
                </a:cubicBezTo>
                <a:cubicBezTo>
                  <a:pt x="4284749" y="4843665"/>
                  <a:pt x="4287316" y="4841604"/>
                  <a:pt x="4287316" y="4837481"/>
                </a:cubicBezTo>
                <a:cubicBezTo>
                  <a:pt x="4287316" y="4833361"/>
                  <a:pt x="4283632" y="4830958"/>
                  <a:pt x="4276265" y="4830271"/>
                </a:cubicBezTo>
                <a:cubicBezTo>
                  <a:pt x="4246351" y="4828481"/>
                  <a:pt x="4230836" y="4818193"/>
                  <a:pt x="4229719" y="4799406"/>
                </a:cubicBezTo>
                <a:lnTo>
                  <a:pt x="4229384" y="4782636"/>
                </a:lnTo>
                <a:lnTo>
                  <a:pt x="4229050" y="4772569"/>
                </a:lnTo>
                <a:lnTo>
                  <a:pt x="4229050" y="4644756"/>
                </a:lnTo>
                <a:cubicBezTo>
                  <a:pt x="4229050" y="4630692"/>
                  <a:pt x="4236265" y="4618191"/>
                  <a:pt x="4250695" y="4607252"/>
                </a:cubicBezTo>
                <a:cubicBezTo>
                  <a:pt x="4265126" y="4596313"/>
                  <a:pt x="4281627" y="4590843"/>
                  <a:pt x="4300198" y="4590843"/>
                </a:cubicBezTo>
                <a:cubicBezTo>
                  <a:pt x="4326596" y="4590843"/>
                  <a:pt x="4346955" y="4599259"/>
                  <a:pt x="4361274" y="4616089"/>
                </a:cubicBezTo>
                <a:cubicBezTo>
                  <a:pt x="4375592" y="4632919"/>
                  <a:pt x="4382752" y="4656829"/>
                  <a:pt x="4382752" y="4687818"/>
                </a:cubicBezTo>
                <a:lnTo>
                  <a:pt x="4382752" y="4803183"/>
                </a:lnTo>
                <a:cubicBezTo>
                  <a:pt x="4382752" y="4817007"/>
                  <a:pt x="4378287" y="4825033"/>
                  <a:pt x="4369357" y="4827262"/>
                </a:cubicBezTo>
                <a:lnTo>
                  <a:pt x="4359311" y="4829936"/>
                </a:lnTo>
                <a:cubicBezTo>
                  <a:pt x="4355293" y="4830853"/>
                  <a:pt x="4353284" y="4833031"/>
                  <a:pt x="4353284" y="4836471"/>
                </a:cubicBezTo>
                <a:cubicBezTo>
                  <a:pt x="4353284" y="4838993"/>
                  <a:pt x="4354063" y="4840712"/>
                  <a:pt x="4355623" y="4841630"/>
                </a:cubicBezTo>
                <a:lnTo>
                  <a:pt x="4360295" y="4842661"/>
                </a:lnTo>
                <a:lnTo>
                  <a:pt x="4369985" y="4841991"/>
                </a:lnTo>
                <a:lnTo>
                  <a:pt x="4382673" y="4841991"/>
                </a:lnTo>
                <a:lnTo>
                  <a:pt x="4415741" y="4840986"/>
                </a:lnTo>
                <a:cubicBezTo>
                  <a:pt x="4435557" y="4840986"/>
                  <a:pt x="4449138" y="4841497"/>
                  <a:pt x="4456485" y="4842519"/>
                </a:cubicBezTo>
                <a:cubicBezTo>
                  <a:pt x="4462718" y="4843283"/>
                  <a:pt x="4467061" y="4843665"/>
                  <a:pt x="4469513" y="4843665"/>
                </a:cubicBezTo>
                <a:cubicBezTo>
                  <a:pt x="4477082" y="4843665"/>
                  <a:pt x="4480755" y="4841269"/>
                  <a:pt x="4480532" y="4836476"/>
                </a:cubicBezTo>
                <a:cubicBezTo>
                  <a:pt x="4480309" y="4832988"/>
                  <a:pt x="4477183" y="4830808"/>
                  <a:pt x="4471156" y="4829936"/>
                </a:cubicBezTo>
                <a:lnTo>
                  <a:pt x="4457091" y="4827927"/>
                </a:lnTo>
                <a:cubicBezTo>
                  <a:pt x="4440795" y="4825467"/>
                  <a:pt x="4431419" y="4816860"/>
                  <a:pt x="4428963" y="4802105"/>
                </a:cubicBezTo>
                <a:lnTo>
                  <a:pt x="4427958" y="4786016"/>
                </a:lnTo>
                <a:lnTo>
                  <a:pt x="4428293" y="4775955"/>
                </a:lnTo>
                <a:lnTo>
                  <a:pt x="4428293" y="4695823"/>
                </a:lnTo>
                <a:cubicBezTo>
                  <a:pt x="4428293" y="4654698"/>
                  <a:pt x="4421150" y="4624075"/>
                  <a:pt x="4406862" y="4603955"/>
                </a:cubicBezTo>
                <a:cubicBezTo>
                  <a:pt x="4386100" y="4574676"/>
                  <a:pt x="4357860" y="4560036"/>
                  <a:pt x="4322142" y="4560036"/>
                </a:cubicBezTo>
                <a:cubicBezTo>
                  <a:pt x="4289995" y="4560036"/>
                  <a:pt x="4258964" y="4577784"/>
                  <a:pt x="4229050" y="4613279"/>
                </a:cubicBezTo>
                <a:lnTo>
                  <a:pt x="4229050" y="4575440"/>
                </a:lnTo>
                <a:cubicBezTo>
                  <a:pt x="4229050" y="4570528"/>
                  <a:pt x="4229161" y="4566287"/>
                  <a:pt x="4229384" y="4562715"/>
                </a:cubicBezTo>
                <a:cubicBezTo>
                  <a:pt x="4229831" y="4556241"/>
                  <a:pt x="4228045" y="4553004"/>
                  <a:pt x="4224027" y="4553004"/>
                </a:cubicBezTo>
                <a:close/>
                <a:moveTo>
                  <a:pt x="2204727" y="4553004"/>
                </a:moveTo>
                <a:cubicBezTo>
                  <a:pt x="2202494" y="4553004"/>
                  <a:pt x="2199816" y="4553897"/>
                  <a:pt x="2196690" y="4555683"/>
                </a:cubicBezTo>
                <a:cubicBezTo>
                  <a:pt x="2194904" y="4556576"/>
                  <a:pt x="2190551" y="4558696"/>
                  <a:pt x="2183630" y="4562045"/>
                </a:cubicBezTo>
                <a:lnTo>
                  <a:pt x="2165883" y="4570752"/>
                </a:lnTo>
                <a:cubicBezTo>
                  <a:pt x="2152042" y="4577226"/>
                  <a:pt x="2137643" y="4581802"/>
                  <a:pt x="2122685" y="4584481"/>
                </a:cubicBezTo>
                <a:cubicBezTo>
                  <a:pt x="2116881" y="4585629"/>
                  <a:pt x="2113979" y="4587807"/>
                  <a:pt x="2113979" y="4591016"/>
                </a:cubicBezTo>
                <a:cubicBezTo>
                  <a:pt x="2113979" y="4593308"/>
                  <a:pt x="2114984" y="4594912"/>
                  <a:pt x="2116993" y="4595830"/>
                </a:cubicBezTo>
                <a:cubicBezTo>
                  <a:pt x="2118555" y="4596747"/>
                  <a:pt x="2120341" y="4597206"/>
                  <a:pt x="2122350" y="4597206"/>
                </a:cubicBezTo>
                <a:lnTo>
                  <a:pt x="2136750" y="4596871"/>
                </a:lnTo>
                <a:cubicBezTo>
                  <a:pt x="2147243" y="4596871"/>
                  <a:pt x="2154386" y="4599713"/>
                  <a:pt x="2158181" y="4605397"/>
                </a:cubicBezTo>
                <a:cubicBezTo>
                  <a:pt x="2161976" y="4611081"/>
                  <a:pt x="2163874" y="4621837"/>
                  <a:pt x="2163874" y="4637667"/>
                </a:cubicBezTo>
                <a:lnTo>
                  <a:pt x="2163874" y="4788810"/>
                </a:lnTo>
                <a:cubicBezTo>
                  <a:pt x="2163874" y="4801737"/>
                  <a:pt x="2161920" y="4811100"/>
                  <a:pt x="2158013" y="4816897"/>
                </a:cubicBezTo>
                <a:cubicBezTo>
                  <a:pt x="2154107" y="4822694"/>
                  <a:pt x="2146461" y="4827599"/>
                  <a:pt x="2135076" y="4831610"/>
                </a:cubicBezTo>
                <a:cubicBezTo>
                  <a:pt x="2131057" y="4833218"/>
                  <a:pt x="2128936" y="4835400"/>
                  <a:pt x="2128713" y="4838156"/>
                </a:cubicBezTo>
                <a:cubicBezTo>
                  <a:pt x="2128490" y="4841829"/>
                  <a:pt x="2130499" y="4843665"/>
                  <a:pt x="2134740" y="4843665"/>
                </a:cubicBezTo>
                <a:cubicBezTo>
                  <a:pt x="2136750" y="4843665"/>
                  <a:pt x="2141214" y="4843283"/>
                  <a:pt x="2148135" y="4842519"/>
                </a:cubicBezTo>
                <a:cubicBezTo>
                  <a:pt x="2155056" y="4841497"/>
                  <a:pt x="2176264" y="4840986"/>
                  <a:pt x="2211759" y="4840986"/>
                </a:cubicBezTo>
                <a:cubicBezTo>
                  <a:pt x="2228502" y="4840986"/>
                  <a:pt x="2238995" y="4841241"/>
                  <a:pt x="2243236" y="4841750"/>
                </a:cubicBezTo>
                <a:cubicBezTo>
                  <a:pt x="2250827" y="4843027"/>
                  <a:pt x="2256519" y="4843665"/>
                  <a:pt x="2260314" y="4843665"/>
                </a:cubicBezTo>
                <a:cubicBezTo>
                  <a:pt x="2265449" y="4843665"/>
                  <a:pt x="2268016" y="4841604"/>
                  <a:pt x="2268016" y="4837481"/>
                </a:cubicBezTo>
                <a:cubicBezTo>
                  <a:pt x="2268016" y="4833361"/>
                  <a:pt x="2264333" y="4830958"/>
                  <a:pt x="2256966" y="4830271"/>
                </a:cubicBezTo>
                <a:cubicBezTo>
                  <a:pt x="2227052" y="4828481"/>
                  <a:pt x="2211536" y="4818193"/>
                  <a:pt x="2210420" y="4799406"/>
                </a:cubicBezTo>
                <a:lnTo>
                  <a:pt x="2210085" y="4782636"/>
                </a:lnTo>
                <a:lnTo>
                  <a:pt x="2209750" y="4772569"/>
                </a:lnTo>
                <a:lnTo>
                  <a:pt x="2209750" y="4644756"/>
                </a:lnTo>
                <a:cubicBezTo>
                  <a:pt x="2209750" y="4630692"/>
                  <a:pt x="2216966" y="4618191"/>
                  <a:pt x="2231396" y="4607252"/>
                </a:cubicBezTo>
                <a:cubicBezTo>
                  <a:pt x="2245826" y="4596313"/>
                  <a:pt x="2262327" y="4590843"/>
                  <a:pt x="2280898" y="4590843"/>
                </a:cubicBezTo>
                <a:cubicBezTo>
                  <a:pt x="2307296" y="4590843"/>
                  <a:pt x="2327655" y="4599259"/>
                  <a:pt x="2341974" y="4616089"/>
                </a:cubicBezTo>
                <a:cubicBezTo>
                  <a:pt x="2356293" y="4632919"/>
                  <a:pt x="2363452" y="4656829"/>
                  <a:pt x="2363452" y="4687818"/>
                </a:cubicBezTo>
                <a:lnTo>
                  <a:pt x="2363452" y="4803183"/>
                </a:lnTo>
                <a:cubicBezTo>
                  <a:pt x="2363452" y="4817007"/>
                  <a:pt x="2358987" y="4825033"/>
                  <a:pt x="2350058" y="4827262"/>
                </a:cubicBezTo>
                <a:lnTo>
                  <a:pt x="2340012" y="4829936"/>
                </a:lnTo>
                <a:cubicBezTo>
                  <a:pt x="2335993" y="4830853"/>
                  <a:pt x="2333985" y="4833031"/>
                  <a:pt x="2333985" y="4836471"/>
                </a:cubicBezTo>
                <a:cubicBezTo>
                  <a:pt x="2333985" y="4838993"/>
                  <a:pt x="2334764" y="4840712"/>
                  <a:pt x="2336323" y="4841630"/>
                </a:cubicBezTo>
                <a:lnTo>
                  <a:pt x="2340996" y="4842661"/>
                </a:lnTo>
                <a:lnTo>
                  <a:pt x="2350686" y="4841991"/>
                </a:lnTo>
                <a:lnTo>
                  <a:pt x="2363374" y="4841991"/>
                </a:lnTo>
                <a:lnTo>
                  <a:pt x="2396441" y="4840986"/>
                </a:lnTo>
                <a:cubicBezTo>
                  <a:pt x="2416257" y="4840986"/>
                  <a:pt x="2429839" y="4841497"/>
                  <a:pt x="2437185" y="4842519"/>
                </a:cubicBezTo>
                <a:cubicBezTo>
                  <a:pt x="2443418" y="4843283"/>
                  <a:pt x="2447761" y="4843665"/>
                  <a:pt x="2450213" y="4843665"/>
                </a:cubicBezTo>
                <a:cubicBezTo>
                  <a:pt x="2457783" y="4843665"/>
                  <a:pt x="2461455" y="4841269"/>
                  <a:pt x="2461232" y="4836476"/>
                </a:cubicBezTo>
                <a:cubicBezTo>
                  <a:pt x="2461009" y="4832988"/>
                  <a:pt x="2457884" y="4830808"/>
                  <a:pt x="2451856" y="4829936"/>
                </a:cubicBezTo>
                <a:lnTo>
                  <a:pt x="2437791" y="4827927"/>
                </a:lnTo>
                <a:cubicBezTo>
                  <a:pt x="2421495" y="4825467"/>
                  <a:pt x="2412119" y="4816860"/>
                  <a:pt x="2409664" y="4802105"/>
                </a:cubicBezTo>
                <a:lnTo>
                  <a:pt x="2408659" y="4786016"/>
                </a:lnTo>
                <a:lnTo>
                  <a:pt x="2408994" y="4775955"/>
                </a:lnTo>
                <a:lnTo>
                  <a:pt x="2408994" y="4695823"/>
                </a:lnTo>
                <a:cubicBezTo>
                  <a:pt x="2408994" y="4654698"/>
                  <a:pt x="2401850" y="4624075"/>
                  <a:pt x="2387563" y="4603955"/>
                </a:cubicBezTo>
                <a:cubicBezTo>
                  <a:pt x="2366801" y="4574676"/>
                  <a:pt x="2338561" y="4560036"/>
                  <a:pt x="2302842" y="4560036"/>
                </a:cubicBezTo>
                <a:cubicBezTo>
                  <a:pt x="2270695" y="4560036"/>
                  <a:pt x="2239664" y="4577784"/>
                  <a:pt x="2209750" y="4613279"/>
                </a:cubicBezTo>
                <a:lnTo>
                  <a:pt x="2209750" y="4575440"/>
                </a:lnTo>
                <a:cubicBezTo>
                  <a:pt x="2209750" y="4570528"/>
                  <a:pt x="2209862" y="4566287"/>
                  <a:pt x="2210085" y="4562715"/>
                </a:cubicBezTo>
                <a:cubicBezTo>
                  <a:pt x="2210531" y="4556241"/>
                  <a:pt x="2208745" y="4553004"/>
                  <a:pt x="2204727" y="4553004"/>
                </a:cubicBezTo>
                <a:close/>
                <a:moveTo>
                  <a:pt x="2025091" y="4553004"/>
                </a:moveTo>
                <a:lnTo>
                  <a:pt x="2007270" y="4561375"/>
                </a:lnTo>
                <a:cubicBezTo>
                  <a:pt x="1987995" y="4571421"/>
                  <a:pt x="1972080" y="4578565"/>
                  <a:pt x="1959526" y="4582807"/>
                </a:cubicBezTo>
                <a:cubicBezTo>
                  <a:pt x="1948319" y="4586302"/>
                  <a:pt x="1942603" y="4589577"/>
                  <a:pt x="1942380" y="4592633"/>
                </a:cubicBezTo>
                <a:cubicBezTo>
                  <a:pt x="1942157" y="4596128"/>
                  <a:pt x="1946287" y="4597875"/>
                  <a:pt x="1954770" y="4597875"/>
                </a:cubicBezTo>
                <a:cubicBezTo>
                  <a:pt x="1966602" y="4597875"/>
                  <a:pt x="1974304" y="4600662"/>
                  <a:pt x="1977876" y="4606234"/>
                </a:cubicBezTo>
                <a:cubicBezTo>
                  <a:pt x="1981448" y="4611806"/>
                  <a:pt x="1983234" y="4623845"/>
                  <a:pt x="1983234" y="4642350"/>
                </a:cubicBezTo>
                <a:lnTo>
                  <a:pt x="1983234" y="4788141"/>
                </a:lnTo>
                <a:cubicBezTo>
                  <a:pt x="1983234" y="4801514"/>
                  <a:pt x="1981838" y="4811211"/>
                  <a:pt x="1979048" y="4817232"/>
                </a:cubicBezTo>
                <a:cubicBezTo>
                  <a:pt x="1976257" y="4823252"/>
                  <a:pt x="1971290" y="4827489"/>
                  <a:pt x="1964146" y="4829941"/>
                </a:cubicBezTo>
                <a:lnTo>
                  <a:pt x="1957784" y="4831945"/>
                </a:lnTo>
                <a:cubicBezTo>
                  <a:pt x="1953766" y="4833319"/>
                  <a:pt x="1951756" y="4835723"/>
                  <a:pt x="1951756" y="4839155"/>
                </a:cubicBezTo>
                <a:cubicBezTo>
                  <a:pt x="1951756" y="4843278"/>
                  <a:pt x="1954777" y="4845339"/>
                  <a:pt x="1960819" y="4845339"/>
                </a:cubicBezTo>
                <a:cubicBezTo>
                  <a:pt x="1963058" y="4845339"/>
                  <a:pt x="1967087" y="4845005"/>
                  <a:pt x="1972905" y="4844335"/>
                </a:cubicBezTo>
                <a:cubicBezTo>
                  <a:pt x="1975368" y="4843888"/>
                  <a:pt x="1978837" y="4843554"/>
                  <a:pt x="1983312" y="4843330"/>
                </a:cubicBezTo>
                <a:lnTo>
                  <a:pt x="2007820" y="4841991"/>
                </a:lnTo>
                <a:lnTo>
                  <a:pt x="2029308" y="4842373"/>
                </a:lnTo>
                <a:cubicBezTo>
                  <a:pt x="2038932" y="4842373"/>
                  <a:pt x="2046765" y="4842627"/>
                  <a:pt x="2052806" y="4843137"/>
                </a:cubicBezTo>
                <a:cubicBezTo>
                  <a:pt x="2063550" y="4844159"/>
                  <a:pt x="2070825" y="4844670"/>
                  <a:pt x="2074630" y="4844670"/>
                </a:cubicBezTo>
                <a:cubicBezTo>
                  <a:pt x="2080449" y="4844670"/>
                  <a:pt x="2083469" y="4842816"/>
                  <a:pt x="2083693" y="4839108"/>
                </a:cubicBezTo>
                <a:cubicBezTo>
                  <a:pt x="2083916" y="4834531"/>
                  <a:pt x="2080009" y="4831697"/>
                  <a:pt x="2071972" y="4830605"/>
                </a:cubicBezTo>
                <a:lnTo>
                  <a:pt x="2056569" y="4828931"/>
                </a:lnTo>
                <a:cubicBezTo>
                  <a:pt x="2045406" y="4827365"/>
                  <a:pt x="2038095" y="4823899"/>
                  <a:pt x="2034635" y="4818535"/>
                </a:cubicBezTo>
                <a:cubicBezTo>
                  <a:pt x="2031175" y="4813170"/>
                  <a:pt x="2029445" y="4802554"/>
                  <a:pt x="2029445" y="4786686"/>
                </a:cubicBezTo>
                <a:lnTo>
                  <a:pt x="2029445" y="4561051"/>
                </a:lnTo>
                <a:cubicBezTo>
                  <a:pt x="2029445" y="4555909"/>
                  <a:pt x="2027993" y="4553227"/>
                  <a:pt x="2025091" y="4553004"/>
                </a:cubicBezTo>
                <a:close/>
                <a:moveTo>
                  <a:pt x="5335103" y="4545302"/>
                </a:moveTo>
                <a:cubicBezTo>
                  <a:pt x="5332201" y="4545525"/>
                  <a:pt x="5330415" y="4546865"/>
                  <a:pt x="5329745" y="4549320"/>
                </a:cubicBezTo>
                <a:lnTo>
                  <a:pt x="5325392" y="4562045"/>
                </a:lnTo>
                <a:cubicBezTo>
                  <a:pt x="5323383" y="4567626"/>
                  <a:pt x="5317355" y="4573263"/>
                  <a:pt x="5307309" y="4578956"/>
                </a:cubicBezTo>
                <a:cubicBezTo>
                  <a:pt x="5297263" y="4584648"/>
                  <a:pt x="5288222" y="4587495"/>
                  <a:pt x="5280185" y="4587495"/>
                </a:cubicBezTo>
                <a:cubicBezTo>
                  <a:pt x="5276837" y="4587495"/>
                  <a:pt x="5271367" y="4585039"/>
                  <a:pt x="5263777" y="4580128"/>
                </a:cubicBezTo>
                <a:cubicBezTo>
                  <a:pt x="5242569" y="4566733"/>
                  <a:pt x="5218682" y="4560036"/>
                  <a:pt x="5192116" y="4560036"/>
                </a:cubicBezTo>
                <a:cubicBezTo>
                  <a:pt x="5162649" y="4560036"/>
                  <a:pt x="5138148" y="4569691"/>
                  <a:pt x="5118614" y="4589002"/>
                </a:cubicBezTo>
                <a:cubicBezTo>
                  <a:pt x="5099080" y="4608312"/>
                  <a:pt x="5089313" y="4632478"/>
                  <a:pt x="5089313" y="4661499"/>
                </a:cubicBezTo>
                <a:cubicBezTo>
                  <a:pt x="5089313" y="4699004"/>
                  <a:pt x="5104159" y="4726575"/>
                  <a:pt x="5133850" y="4744211"/>
                </a:cubicBezTo>
                <a:cubicBezTo>
                  <a:pt x="5107731" y="4762496"/>
                  <a:pt x="5094671" y="4784682"/>
                  <a:pt x="5094671" y="4810770"/>
                </a:cubicBezTo>
                <a:cubicBezTo>
                  <a:pt x="5094671" y="4824374"/>
                  <a:pt x="5102262" y="4836973"/>
                  <a:pt x="5117442" y="4848568"/>
                </a:cubicBezTo>
                <a:lnTo>
                  <a:pt x="5117442" y="4850907"/>
                </a:lnTo>
                <a:cubicBezTo>
                  <a:pt x="5085295" y="4861828"/>
                  <a:pt x="5069222" y="4880214"/>
                  <a:pt x="5069222" y="4906065"/>
                </a:cubicBezTo>
                <a:cubicBezTo>
                  <a:pt x="5069222" y="4926122"/>
                  <a:pt x="5080328" y="4942279"/>
                  <a:pt x="5102541" y="4954536"/>
                </a:cubicBezTo>
                <a:cubicBezTo>
                  <a:pt x="5124753" y="4966794"/>
                  <a:pt x="5153719" y="4972922"/>
                  <a:pt x="5189437" y="4972922"/>
                </a:cubicBezTo>
                <a:cubicBezTo>
                  <a:pt x="5226496" y="4972922"/>
                  <a:pt x="5257805" y="4963993"/>
                  <a:pt x="5283366" y="4946133"/>
                </a:cubicBezTo>
                <a:cubicBezTo>
                  <a:pt x="5308928" y="4928274"/>
                  <a:pt x="5321708" y="4906508"/>
                  <a:pt x="5321708" y="4880835"/>
                </a:cubicBezTo>
                <a:cubicBezTo>
                  <a:pt x="5321708" y="4858511"/>
                  <a:pt x="5312596" y="4842772"/>
                  <a:pt x="5294372" y="4833619"/>
                </a:cubicBezTo>
                <a:cubicBezTo>
                  <a:pt x="5276148" y="4824466"/>
                  <a:pt x="5245011" y="4819890"/>
                  <a:pt x="5200959" y="4819890"/>
                </a:cubicBezTo>
                <a:cubicBezTo>
                  <a:pt x="5171442" y="4819890"/>
                  <a:pt x="5150534" y="4817446"/>
                  <a:pt x="5138235" y="4812559"/>
                </a:cubicBezTo>
                <a:cubicBezTo>
                  <a:pt x="5125936" y="4807673"/>
                  <a:pt x="5119786" y="4799453"/>
                  <a:pt x="5119786" y="4787900"/>
                </a:cubicBezTo>
                <a:cubicBezTo>
                  <a:pt x="5119786" y="4779459"/>
                  <a:pt x="5123060" y="4771350"/>
                  <a:pt x="5129607" y="4763575"/>
                </a:cubicBezTo>
                <a:cubicBezTo>
                  <a:pt x="5136154" y="4755800"/>
                  <a:pt x="5142927" y="4751913"/>
                  <a:pt x="5149924" y="4751913"/>
                </a:cubicBezTo>
                <a:cubicBezTo>
                  <a:pt x="5152826" y="4751913"/>
                  <a:pt x="5156398" y="4752359"/>
                  <a:pt x="5160639" y="4753252"/>
                </a:cubicBezTo>
                <a:cubicBezTo>
                  <a:pt x="5175373" y="4755931"/>
                  <a:pt x="5188656" y="4757270"/>
                  <a:pt x="5200488" y="4757270"/>
                </a:cubicBezTo>
                <a:cubicBezTo>
                  <a:pt x="5228170" y="4757270"/>
                  <a:pt x="5252392" y="4747806"/>
                  <a:pt x="5273153" y="4728878"/>
                </a:cubicBezTo>
                <a:cubicBezTo>
                  <a:pt x="5293915" y="4709949"/>
                  <a:pt x="5304295" y="4687791"/>
                  <a:pt x="5304295" y="4662405"/>
                </a:cubicBezTo>
                <a:cubicBezTo>
                  <a:pt x="5304295" y="4650601"/>
                  <a:pt x="5303291" y="4641136"/>
                  <a:pt x="5301282" y="4634009"/>
                </a:cubicBezTo>
                <a:cubicBezTo>
                  <a:pt x="5300612" y="4631337"/>
                  <a:pt x="5300277" y="4629222"/>
                  <a:pt x="5300277" y="4627663"/>
                </a:cubicBezTo>
                <a:cubicBezTo>
                  <a:pt x="5300277" y="4624991"/>
                  <a:pt x="5302398" y="4622987"/>
                  <a:pt x="5306639" y="4621651"/>
                </a:cubicBezTo>
                <a:cubicBezTo>
                  <a:pt x="5316016" y="4618961"/>
                  <a:pt x="5322601" y="4613916"/>
                  <a:pt x="5326396" y="4606514"/>
                </a:cubicBezTo>
                <a:cubicBezTo>
                  <a:pt x="5329075" y="4601358"/>
                  <a:pt x="5332145" y="4592334"/>
                  <a:pt x="5335605" y="4579440"/>
                </a:cubicBezTo>
                <a:cubicBezTo>
                  <a:pt x="5339065" y="4566546"/>
                  <a:pt x="5340796" y="4557858"/>
                  <a:pt x="5340796" y="4553375"/>
                </a:cubicBezTo>
                <a:cubicBezTo>
                  <a:pt x="5340796" y="4547770"/>
                  <a:pt x="5338898" y="4545079"/>
                  <a:pt x="5335103" y="4545302"/>
                </a:cubicBezTo>
                <a:close/>
                <a:moveTo>
                  <a:pt x="6479591" y="4502105"/>
                </a:moveTo>
                <a:cubicBezTo>
                  <a:pt x="6477135" y="4502105"/>
                  <a:pt x="6472894" y="4507032"/>
                  <a:pt x="6466866" y="4516886"/>
                </a:cubicBezTo>
                <a:cubicBezTo>
                  <a:pt x="6453025" y="4539053"/>
                  <a:pt x="6433045" y="4561220"/>
                  <a:pt x="6406926" y="4583387"/>
                </a:cubicBezTo>
                <a:cubicBezTo>
                  <a:pt x="6401122" y="4588313"/>
                  <a:pt x="6398219" y="4592343"/>
                  <a:pt x="6398219" y="4595479"/>
                </a:cubicBezTo>
                <a:cubicBezTo>
                  <a:pt x="6398219" y="4598863"/>
                  <a:pt x="6401122" y="4600554"/>
                  <a:pt x="6406926" y="4600554"/>
                </a:cubicBezTo>
                <a:lnTo>
                  <a:pt x="6436729" y="4600554"/>
                </a:lnTo>
                <a:lnTo>
                  <a:pt x="6436729" y="4769435"/>
                </a:lnTo>
                <a:cubicBezTo>
                  <a:pt x="6436729" y="4822940"/>
                  <a:pt x="6462401" y="4849693"/>
                  <a:pt x="6513747" y="4849693"/>
                </a:cubicBezTo>
                <a:cubicBezTo>
                  <a:pt x="6528928" y="4849693"/>
                  <a:pt x="6545336" y="4845431"/>
                  <a:pt x="6562972" y="4836908"/>
                </a:cubicBezTo>
                <a:cubicBezTo>
                  <a:pt x="6580608" y="4828384"/>
                  <a:pt x="6589426" y="4820469"/>
                  <a:pt x="6589426" y="4813161"/>
                </a:cubicBezTo>
                <a:cubicBezTo>
                  <a:pt x="6589426" y="4810726"/>
                  <a:pt x="6588087" y="4809509"/>
                  <a:pt x="6585408" y="4809509"/>
                </a:cubicBezTo>
                <a:lnTo>
                  <a:pt x="6583399" y="4810179"/>
                </a:lnTo>
                <a:lnTo>
                  <a:pt x="6565986" y="4818550"/>
                </a:lnTo>
                <a:cubicBezTo>
                  <a:pt x="6556610" y="4823462"/>
                  <a:pt x="6545113" y="4825917"/>
                  <a:pt x="6531495" y="4825917"/>
                </a:cubicBezTo>
                <a:cubicBezTo>
                  <a:pt x="6514529" y="4825917"/>
                  <a:pt x="6501469" y="4821118"/>
                  <a:pt x="6492316" y="4811518"/>
                </a:cubicBezTo>
                <a:cubicBezTo>
                  <a:pt x="6486065" y="4805044"/>
                  <a:pt x="6482940" y="4790868"/>
                  <a:pt x="6482940" y="4768991"/>
                </a:cubicBezTo>
                <a:lnTo>
                  <a:pt x="6482940" y="4600554"/>
                </a:lnTo>
                <a:lnTo>
                  <a:pt x="6562302" y="4600554"/>
                </a:lnTo>
                <a:cubicBezTo>
                  <a:pt x="6569669" y="4600554"/>
                  <a:pt x="6574581" y="4597291"/>
                  <a:pt x="6577036" y="4590765"/>
                </a:cubicBezTo>
                <a:lnTo>
                  <a:pt x="6584738" y="4571526"/>
                </a:lnTo>
                <a:cubicBezTo>
                  <a:pt x="6586747" y="4567023"/>
                  <a:pt x="6587752" y="4564210"/>
                  <a:pt x="6587752" y="4563086"/>
                </a:cubicBezTo>
                <a:cubicBezTo>
                  <a:pt x="6587975" y="4560160"/>
                  <a:pt x="6586859" y="4558920"/>
                  <a:pt x="6584403" y="4559366"/>
                </a:cubicBezTo>
                <a:cubicBezTo>
                  <a:pt x="6582841" y="4559589"/>
                  <a:pt x="6580385" y="4560929"/>
                  <a:pt x="6577036" y="4563385"/>
                </a:cubicBezTo>
                <a:cubicBezTo>
                  <a:pt x="6571679" y="4566956"/>
                  <a:pt x="6564088" y="4568742"/>
                  <a:pt x="6554266" y="4568742"/>
                </a:cubicBezTo>
                <a:lnTo>
                  <a:pt x="6482940" y="4568742"/>
                </a:lnTo>
                <a:lnTo>
                  <a:pt x="6484279" y="4510811"/>
                </a:lnTo>
                <a:cubicBezTo>
                  <a:pt x="6484279" y="4505007"/>
                  <a:pt x="6482717" y="4502105"/>
                  <a:pt x="6479591" y="4502105"/>
                </a:cubicBezTo>
                <a:close/>
                <a:moveTo>
                  <a:pt x="4589801" y="4421737"/>
                </a:moveTo>
                <a:cubicBezTo>
                  <a:pt x="4585312" y="4421737"/>
                  <a:pt x="4578969" y="4426336"/>
                  <a:pt x="4570774" y="4435532"/>
                </a:cubicBezTo>
                <a:cubicBezTo>
                  <a:pt x="4562578" y="4444729"/>
                  <a:pt x="4558481" y="4451906"/>
                  <a:pt x="4558481" y="4457065"/>
                </a:cubicBezTo>
                <a:cubicBezTo>
                  <a:pt x="4558481" y="4462224"/>
                  <a:pt x="4562185" y="4469291"/>
                  <a:pt x="4569594" y="4478264"/>
                </a:cubicBezTo>
                <a:cubicBezTo>
                  <a:pt x="4577003" y="4487237"/>
                  <a:pt x="4582952" y="4491724"/>
                  <a:pt x="4587441" y="4491724"/>
                </a:cubicBezTo>
                <a:cubicBezTo>
                  <a:pt x="4592157" y="4491724"/>
                  <a:pt x="4598444" y="4487126"/>
                  <a:pt x="4606301" y="4477929"/>
                </a:cubicBezTo>
                <a:cubicBezTo>
                  <a:pt x="4614158" y="4468732"/>
                  <a:pt x="4617975" y="4461555"/>
                  <a:pt x="4617752" y="4456396"/>
                </a:cubicBezTo>
                <a:cubicBezTo>
                  <a:pt x="4617752" y="4453930"/>
                  <a:pt x="4616628" y="4451125"/>
                  <a:pt x="4614382" y="4447982"/>
                </a:cubicBezTo>
                <a:lnTo>
                  <a:pt x="4606303" y="4435195"/>
                </a:lnTo>
                <a:cubicBezTo>
                  <a:pt x="4600691" y="4426223"/>
                  <a:pt x="4595190" y="4421737"/>
                  <a:pt x="4589801" y="4421737"/>
                </a:cubicBezTo>
                <a:close/>
                <a:moveTo>
                  <a:pt x="2008526" y="4421737"/>
                </a:moveTo>
                <a:cubicBezTo>
                  <a:pt x="2004037" y="4421737"/>
                  <a:pt x="1997695" y="4426336"/>
                  <a:pt x="1989499" y="4435532"/>
                </a:cubicBezTo>
                <a:cubicBezTo>
                  <a:pt x="1981304" y="4444729"/>
                  <a:pt x="1977206" y="4451906"/>
                  <a:pt x="1977206" y="4457065"/>
                </a:cubicBezTo>
                <a:cubicBezTo>
                  <a:pt x="1977206" y="4462224"/>
                  <a:pt x="1980910" y="4469291"/>
                  <a:pt x="1988319" y="4478264"/>
                </a:cubicBezTo>
                <a:cubicBezTo>
                  <a:pt x="1995728" y="4487237"/>
                  <a:pt x="2001677" y="4491724"/>
                  <a:pt x="2006166" y="4491724"/>
                </a:cubicBezTo>
                <a:cubicBezTo>
                  <a:pt x="2010882" y="4491724"/>
                  <a:pt x="2017169" y="4487126"/>
                  <a:pt x="2025026" y="4477929"/>
                </a:cubicBezTo>
                <a:cubicBezTo>
                  <a:pt x="2032883" y="4468732"/>
                  <a:pt x="2036700" y="4461555"/>
                  <a:pt x="2036477" y="4456396"/>
                </a:cubicBezTo>
                <a:cubicBezTo>
                  <a:pt x="2036477" y="4453930"/>
                  <a:pt x="2035354" y="4451125"/>
                  <a:pt x="2033107" y="4447982"/>
                </a:cubicBezTo>
                <a:lnTo>
                  <a:pt x="2025029" y="4435195"/>
                </a:lnTo>
                <a:cubicBezTo>
                  <a:pt x="2019416" y="4426223"/>
                  <a:pt x="2013915" y="4421737"/>
                  <a:pt x="2008526" y="4421737"/>
                </a:cubicBezTo>
                <a:close/>
                <a:moveTo>
                  <a:pt x="2970576" y="4381219"/>
                </a:moveTo>
                <a:cubicBezTo>
                  <a:pt x="2963000" y="4381219"/>
                  <a:pt x="2959211" y="4383727"/>
                  <a:pt x="2959211" y="4388743"/>
                </a:cubicBezTo>
                <a:cubicBezTo>
                  <a:pt x="2959211" y="4392011"/>
                  <a:pt x="2961890" y="4394191"/>
                  <a:pt x="2967248" y="4395283"/>
                </a:cubicBezTo>
                <a:lnTo>
                  <a:pt x="2982317" y="4398302"/>
                </a:lnTo>
                <a:cubicBezTo>
                  <a:pt x="3006427" y="4403220"/>
                  <a:pt x="3018482" y="4420548"/>
                  <a:pt x="3018482" y="4450284"/>
                </a:cubicBezTo>
                <a:lnTo>
                  <a:pt x="3018482" y="4750113"/>
                </a:lnTo>
                <a:lnTo>
                  <a:pt x="3018147" y="4765543"/>
                </a:lnTo>
                <a:cubicBezTo>
                  <a:pt x="3018147" y="4787005"/>
                  <a:pt x="3015505" y="4802264"/>
                  <a:pt x="3010223" y="4811319"/>
                </a:cubicBezTo>
                <a:cubicBezTo>
                  <a:pt x="3004940" y="4820375"/>
                  <a:pt x="2994542" y="4827250"/>
                  <a:pt x="2979031" y="4831945"/>
                </a:cubicBezTo>
                <a:cubicBezTo>
                  <a:pt x="2972961" y="4833689"/>
                  <a:pt x="2969927" y="4836303"/>
                  <a:pt x="2969927" y="4839788"/>
                </a:cubicBezTo>
                <a:cubicBezTo>
                  <a:pt x="2969927" y="4843935"/>
                  <a:pt x="2972721" y="4845898"/>
                  <a:pt x="2978309" y="4845674"/>
                </a:cubicBezTo>
                <a:cubicBezTo>
                  <a:pt x="2983001" y="4845451"/>
                  <a:pt x="2989257" y="4844781"/>
                  <a:pt x="2997077" y="4843665"/>
                </a:cubicBezTo>
                <a:cubicBezTo>
                  <a:pt x="3015624" y="4840986"/>
                  <a:pt x="3038640" y="4839647"/>
                  <a:pt x="3066127" y="4839647"/>
                </a:cubicBezTo>
                <a:cubicBezTo>
                  <a:pt x="3089814" y="4839647"/>
                  <a:pt x="3112274" y="4840428"/>
                  <a:pt x="3133502" y="4841991"/>
                </a:cubicBezTo>
                <a:lnTo>
                  <a:pt x="3169704" y="4844670"/>
                </a:lnTo>
                <a:cubicBezTo>
                  <a:pt x="3179087" y="4845339"/>
                  <a:pt x="3187354" y="4845674"/>
                  <a:pt x="3194505" y="4845674"/>
                </a:cubicBezTo>
                <a:cubicBezTo>
                  <a:pt x="3237632" y="4845674"/>
                  <a:pt x="3268806" y="4833551"/>
                  <a:pt x="3288026" y="4809305"/>
                </a:cubicBezTo>
                <a:cubicBezTo>
                  <a:pt x="3301658" y="4791735"/>
                  <a:pt x="3308920" y="4775609"/>
                  <a:pt x="3309813" y="4760928"/>
                </a:cubicBezTo>
                <a:cubicBezTo>
                  <a:pt x="3310036" y="4756480"/>
                  <a:pt x="3308362" y="4754257"/>
                  <a:pt x="3304790" y="4754257"/>
                </a:cubicBezTo>
                <a:cubicBezTo>
                  <a:pt x="3301665" y="4754257"/>
                  <a:pt x="3298539" y="4757270"/>
                  <a:pt x="3295414" y="4763298"/>
                </a:cubicBezTo>
                <a:cubicBezTo>
                  <a:pt x="3286917" y="4779595"/>
                  <a:pt x="3267298" y="4792710"/>
                  <a:pt x="3236556" y="4802644"/>
                </a:cubicBezTo>
                <a:cubicBezTo>
                  <a:pt x="3205815" y="4812579"/>
                  <a:pt x="3169540" y="4817546"/>
                  <a:pt x="3127731" y="4817546"/>
                </a:cubicBezTo>
                <a:cubicBezTo>
                  <a:pt x="3099337" y="4817546"/>
                  <a:pt x="3082570" y="4815087"/>
                  <a:pt x="3077428" y="4810168"/>
                </a:cubicBezTo>
                <a:cubicBezTo>
                  <a:pt x="3072287" y="4805250"/>
                  <a:pt x="3069716" y="4789374"/>
                  <a:pt x="3069716" y="4762539"/>
                </a:cubicBezTo>
                <a:lnTo>
                  <a:pt x="3069381" y="4750803"/>
                </a:lnTo>
                <a:lnTo>
                  <a:pt x="3069381" y="4459341"/>
                </a:lnTo>
                <a:cubicBezTo>
                  <a:pt x="3069381" y="4424237"/>
                  <a:pt x="3079427" y="4404225"/>
                  <a:pt x="3099519" y="4399307"/>
                </a:cubicBezTo>
                <a:lnTo>
                  <a:pt x="3111239" y="4396623"/>
                </a:lnTo>
                <a:cubicBezTo>
                  <a:pt x="3117713" y="4395095"/>
                  <a:pt x="3120950" y="4391931"/>
                  <a:pt x="3120950" y="4387131"/>
                </a:cubicBezTo>
                <a:cubicBezTo>
                  <a:pt x="3120950" y="4383859"/>
                  <a:pt x="3118277" y="4382224"/>
                  <a:pt x="3112929" y="4382224"/>
                </a:cubicBezTo>
                <a:cubicBezTo>
                  <a:pt x="3111816" y="4382224"/>
                  <a:pt x="3107027" y="4382447"/>
                  <a:pt x="3098562" y="4382893"/>
                </a:cubicBezTo>
                <a:cubicBezTo>
                  <a:pt x="3081853" y="4384009"/>
                  <a:pt x="3063251" y="4384568"/>
                  <a:pt x="3042754" y="4384568"/>
                </a:cubicBezTo>
                <a:cubicBezTo>
                  <a:pt x="3023817" y="4384568"/>
                  <a:pt x="3006774" y="4383898"/>
                  <a:pt x="2991625" y="4382558"/>
                </a:cubicBezTo>
                <a:cubicBezTo>
                  <a:pt x="2982713" y="4381665"/>
                  <a:pt x="2975696" y="4381219"/>
                  <a:pt x="2970576" y="4381219"/>
                </a:cubicBezTo>
                <a:close/>
                <a:moveTo>
                  <a:pt x="6056510" y="4378875"/>
                </a:moveTo>
                <a:cubicBezTo>
                  <a:pt x="6054058" y="4379098"/>
                  <a:pt x="6050823" y="4379321"/>
                  <a:pt x="6046804" y="4379545"/>
                </a:cubicBezTo>
                <a:cubicBezTo>
                  <a:pt x="6038324" y="4380438"/>
                  <a:pt x="6027054" y="4380884"/>
                  <a:pt x="6012993" y="4380884"/>
                </a:cubicBezTo>
                <a:cubicBezTo>
                  <a:pt x="6008532" y="4380884"/>
                  <a:pt x="6004850" y="4380772"/>
                  <a:pt x="6001948" y="4380549"/>
                </a:cubicBezTo>
                <a:cubicBezTo>
                  <a:pt x="5993915" y="4379656"/>
                  <a:pt x="5989005" y="4379210"/>
                  <a:pt x="5987219" y="4379210"/>
                </a:cubicBezTo>
                <a:cubicBezTo>
                  <a:pt x="5982978" y="4379210"/>
                  <a:pt x="5980021" y="4380047"/>
                  <a:pt x="5978348" y="4381721"/>
                </a:cubicBezTo>
                <a:cubicBezTo>
                  <a:pt x="5976675" y="4383396"/>
                  <a:pt x="5974165" y="4387808"/>
                  <a:pt x="5970816" y="4394959"/>
                </a:cubicBezTo>
                <a:lnTo>
                  <a:pt x="5813567" y="4732135"/>
                </a:lnTo>
                <a:lnTo>
                  <a:pt x="5810558" y="4738837"/>
                </a:lnTo>
                <a:lnTo>
                  <a:pt x="5806540" y="4747889"/>
                </a:lnTo>
                <a:cubicBezTo>
                  <a:pt x="5804534" y="4752134"/>
                  <a:pt x="5802862" y="4754257"/>
                  <a:pt x="5801522" y="4754257"/>
                </a:cubicBezTo>
                <a:cubicBezTo>
                  <a:pt x="5800406" y="4754257"/>
                  <a:pt x="5798622" y="4751354"/>
                  <a:pt x="5796169" y="4745550"/>
                </a:cubicBezTo>
                <a:lnTo>
                  <a:pt x="5779097" y="4711059"/>
                </a:lnTo>
                <a:lnTo>
                  <a:pt x="5639537" y="4410017"/>
                </a:lnTo>
                <a:lnTo>
                  <a:pt x="5635854" y="4402315"/>
                </a:lnTo>
                <a:cubicBezTo>
                  <a:pt x="5629383" y="4388251"/>
                  <a:pt x="5621352" y="4381219"/>
                  <a:pt x="5611759" y="4381219"/>
                </a:cubicBezTo>
                <a:cubicBezTo>
                  <a:pt x="5608634" y="4381219"/>
                  <a:pt x="5604506" y="4381554"/>
                  <a:pt x="5599375" y="4382224"/>
                </a:cubicBezTo>
                <a:cubicBezTo>
                  <a:pt x="5594467" y="4382670"/>
                  <a:pt x="5582865" y="4382893"/>
                  <a:pt x="5564570" y="4382893"/>
                </a:cubicBezTo>
                <a:cubicBezTo>
                  <a:pt x="5552522" y="4382893"/>
                  <a:pt x="5544937" y="4382670"/>
                  <a:pt x="5541815" y="4382224"/>
                </a:cubicBezTo>
                <a:cubicBezTo>
                  <a:pt x="5536460" y="4381777"/>
                  <a:pt x="5532779" y="4381554"/>
                  <a:pt x="5530769" y="4381554"/>
                </a:cubicBezTo>
                <a:cubicBezTo>
                  <a:pt x="5525192" y="4381554"/>
                  <a:pt x="5522403" y="4383957"/>
                  <a:pt x="5522403" y="4388764"/>
                </a:cubicBezTo>
                <a:cubicBezTo>
                  <a:pt x="5522403" y="4393134"/>
                  <a:pt x="5525752" y="4395866"/>
                  <a:pt x="5532449" y="4396958"/>
                </a:cubicBezTo>
                <a:cubicBezTo>
                  <a:pt x="5557006" y="4401426"/>
                  <a:pt x="5574530" y="4413211"/>
                  <a:pt x="5585022" y="4432312"/>
                </a:cubicBezTo>
                <a:cubicBezTo>
                  <a:pt x="5595515" y="4451413"/>
                  <a:pt x="5600761" y="4480848"/>
                  <a:pt x="5600761" y="4520616"/>
                </a:cubicBezTo>
                <a:cubicBezTo>
                  <a:pt x="5600761" y="4539159"/>
                  <a:pt x="5599087" y="4583619"/>
                  <a:pt x="5595738" y="4653996"/>
                </a:cubicBezTo>
                <a:lnTo>
                  <a:pt x="5591050" y="4751180"/>
                </a:lnTo>
                <a:cubicBezTo>
                  <a:pt x="5589711" y="4778660"/>
                  <a:pt x="5585804" y="4798097"/>
                  <a:pt x="5579330" y="4809491"/>
                </a:cubicBezTo>
                <a:cubicBezTo>
                  <a:pt x="5572856" y="4820885"/>
                  <a:pt x="5561470" y="4828481"/>
                  <a:pt x="5545174" y="4832280"/>
                </a:cubicBezTo>
                <a:cubicBezTo>
                  <a:pt x="5539816" y="4833372"/>
                  <a:pt x="5537137" y="4835771"/>
                  <a:pt x="5537137" y="4839479"/>
                </a:cubicBezTo>
                <a:cubicBezTo>
                  <a:pt x="5537137" y="4844279"/>
                  <a:pt x="5540479" y="4846679"/>
                  <a:pt x="5547162" y="4846679"/>
                </a:cubicBezTo>
                <a:cubicBezTo>
                  <a:pt x="5549611" y="4846679"/>
                  <a:pt x="5553062" y="4846344"/>
                  <a:pt x="5557517" y="4845674"/>
                </a:cubicBezTo>
                <a:cubicBezTo>
                  <a:pt x="5572439" y="4843665"/>
                  <a:pt x="5588031" y="4842661"/>
                  <a:pt x="5604293" y="4842661"/>
                </a:cubicBezTo>
                <a:cubicBezTo>
                  <a:pt x="5617879" y="4842661"/>
                  <a:pt x="5637146" y="4843777"/>
                  <a:pt x="5662093" y="4846009"/>
                </a:cubicBezTo>
                <a:cubicBezTo>
                  <a:pt x="5666101" y="4846456"/>
                  <a:pt x="5670221" y="4846679"/>
                  <a:pt x="5674452" y="4846679"/>
                </a:cubicBezTo>
                <a:cubicBezTo>
                  <a:pt x="5680912" y="4846679"/>
                  <a:pt x="5684142" y="4844160"/>
                  <a:pt x="5684142" y="4839124"/>
                </a:cubicBezTo>
                <a:cubicBezTo>
                  <a:pt x="5684142" y="4834742"/>
                  <a:pt x="5677333" y="4831457"/>
                  <a:pt x="5663715" y="4829266"/>
                </a:cubicBezTo>
                <a:cubicBezTo>
                  <a:pt x="5636033" y="4825024"/>
                  <a:pt x="5622192" y="4803258"/>
                  <a:pt x="5622192" y="4763968"/>
                </a:cubicBezTo>
                <a:cubicBezTo>
                  <a:pt x="5622192" y="4723114"/>
                  <a:pt x="5622527" y="4695879"/>
                  <a:pt x="5623197" y="4682261"/>
                </a:cubicBezTo>
                <a:lnTo>
                  <a:pt x="5630899" y="4516504"/>
                </a:lnTo>
                <a:lnTo>
                  <a:pt x="5756771" y="4788130"/>
                </a:lnTo>
                <a:lnTo>
                  <a:pt x="5763484" y="4802179"/>
                </a:lnTo>
                <a:cubicBezTo>
                  <a:pt x="5768855" y="4812437"/>
                  <a:pt x="5771983" y="4818570"/>
                  <a:pt x="5772865" y="4820575"/>
                </a:cubicBezTo>
                <a:cubicBezTo>
                  <a:pt x="5777724" y="4831504"/>
                  <a:pt x="5782805" y="4836968"/>
                  <a:pt x="5788107" y="4836968"/>
                </a:cubicBezTo>
                <a:cubicBezTo>
                  <a:pt x="5793185" y="4836968"/>
                  <a:pt x="5797933" y="4831727"/>
                  <a:pt x="5802349" y="4821245"/>
                </a:cubicBezTo>
                <a:cubicBezTo>
                  <a:pt x="5803468" y="4818793"/>
                  <a:pt x="5805483" y="4814555"/>
                  <a:pt x="5808392" y="4808531"/>
                </a:cubicBezTo>
                <a:cubicBezTo>
                  <a:pt x="5813537" y="4798495"/>
                  <a:pt x="5819577" y="4785673"/>
                  <a:pt x="5826511" y="4770063"/>
                </a:cubicBezTo>
                <a:cubicBezTo>
                  <a:pt x="5843516" y="4732150"/>
                  <a:pt x="5852913" y="4711187"/>
                  <a:pt x="5854703" y="4707172"/>
                </a:cubicBezTo>
                <a:lnTo>
                  <a:pt x="5888932" y="4636918"/>
                </a:lnTo>
                <a:lnTo>
                  <a:pt x="5918797" y="4573028"/>
                </a:lnTo>
                <a:cubicBezTo>
                  <a:pt x="5925062" y="4560090"/>
                  <a:pt x="5937703" y="4537007"/>
                  <a:pt x="5956721" y="4503779"/>
                </a:cubicBezTo>
                <a:lnTo>
                  <a:pt x="5965427" y="4716637"/>
                </a:lnTo>
                <a:lnTo>
                  <a:pt x="5966767" y="4771272"/>
                </a:lnTo>
                <a:cubicBezTo>
                  <a:pt x="5966767" y="4791385"/>
                  <a:pt x="5964534" y="4805464"/>
                  <a:pt x="5960069" y="4813509"/>
                </a:cubicBezTo>
                <a:cubicBezTo>
                  <a:pt x="5955605" y="4821555"/>
                  <a:pt x="5946786" y="4827365"/>
                  <a:pt x="5933615" y="4830940"/>
                </a:cubicBezTo>
                <a:cubicBezTo>
                  <a:pt x="5928034" y="4832465"/>
                  <a:pt x="5925244" y="4834969"/>
                  <a:pt x="5925244" y="4838454"/>
                </a:cubicBezTo>
                <a:cubicBezTo>
                  <a:pt x="5925244" y="4842375"/>
                  <a:pt x="5928474" y="4844335"/>
                  <a:pt x="5934934" y="4844335"/>
                </a:cubicBezTo>
                <a:cubicBezTo>
                  <a:pt x="5938499" y="4844335"/>
                  <a:pt x="5951865" y="4843714"/>
                  <a:pt x="5975034" y="4842472"/>
                </a:cubicBezTo>
                <a:cubicBezTo>
                  <a:pt x="5989959" y="4841482"/>
                  <a:pt x="6000874" y="4840986"/>
                  <a:pt x="6007777" y="4840986"/>
                </a:cubicBezTo>
                <a:cubicBezTo>
                  <a:pt x="6017802" y="4840986"/>
                  <a:pt x="6027159" y="4841433"/>
                  <a:pt x="6035848" y="4842326"/>
                </a:cubicBezTo>
                <a:lnTo>
                  <a:pt x="6061910" y="4845005"/>
                </a:lnTo>
                <a:cubicBezTo>
                  <a:pt x="6065032" y="4845228"/>
                  <a:pt x="6067817" y="4845339"/>
                  <a:pt x="6070266" y="4845339"/>
                </a:cubicBezTo>
                <a:cubicBezTo>
                  <a:pt x="6078508" y="4845339"/>
                  <a:pt x="6082629" y="4843154"/>
                  <a:pt x="6082629" y="4838783"/>
                </a:cubicBezTo>
                <a:cubicBezTo>
                  <a:pt x="6082629" y="4834633"/>
                  <a:pt x="6076713" y="4831683"/>
                  <a:pt x="6064882" y="4829936"/>
                </a:cubicBezTo>
                <a:cubicBezTo>
                  <a:pt x="6048362" y="4827477"/>
                  <a:pt x="6036976" y="4822557"/>
                  <a:pt x="6030726" y="4815178"/>
                </a:cubicBezTo>
                <a:cubicBezTo>
                  <a:pt x="6024475" y="4807799"/>
                  <a:pt x="6021349" y="4795614"/>
                  <a:pt x="6021349" y="4778623"/>
                </a:cubicBezTo>
                <a:lnTo>
                  <a:pt x="6019675" y="4736368"/>
                </a:lnTo>
                <a:lnTo>
                  <a:pt x="6013313" y="4554254"/>
                </a:lnTo>
                <a:lnTo>
                  <a:pt x="6011303" y="4473427"/>
                </a:lnTo>
                <a:cubicBezTo>
                  <a:pt x="6011303" y="4447715"/>
                  <a:pt x="6013592" y="4429214"/>
                  <a:pt x="6018168" y="4417923"/>
                </a:cubicBezTo>
                <a:cubicBezTo>
                  <a:pt x="6022745" y="4406632"/>
                  <a:pt x="6030726" y="4399645"/>
                  <a:pt x="6042111" y="4396963"/>
                </a:cubicBezTo>
                <a:lnTo>
                  <a:pt x="6056510" y="4393274"/>
                </a:lnTo>
                <a:cubicBezTo>
                  <a:pt x="6060975" y="4392182"/>
                  <a:pt x="6063207" y="4389564"/>
                  <a:pt x="6063207" y="4385420"/>
                </a:cubicBezTo>
                <a:cubicBezTo>
                  <a:pt x="6063207" y="4380833"/>
                  <a:pt x="6060975" y="4378652"/>
                  <a:pt x="6056510" y="4378875"/>
                </a:cubicBezTo>
                <a:close/>
                <a:moveTo>
                  <a:pt x="941585" y="4378875"/>
                </a:moveTo>
                <a:cubicBezTo>
                  <a:pt x="939133" y="4379098"/>
                  <a:pt x="935898" y="4379321"/>
                  <a:pt x="931879" y="4379545"/>
                </a:cubicBezTo>
                <a:cubicBezTo>
                  <a:pt x="923400" y="4380438"/>
                  <a:pt x="912130" y="4380884"/>
                  <a:pt x="898069" y="4380884"/>
                </a:cubicBezTo>
                <a:cubicBezTo>
                  <a:pt x="893607" y="4380884"/>
                  <a:pt x="889926" y="4380772"/>
                  <a:pt x="887024" y="4380549"/>
                </a:cubicBezTo>
                <a:cubicBezTo>
                  <a:pt x="878990" y="4379656"/>
                  <a:pt x="874081" y="4379210"/>
                  <a:pt x="872295" y="4379210"/>
                </a:cubicBezTo>
                <a:cubicBezTo>
                  <a:pt x="868053" y="4379210"/>
                  <a:pt x="865096" y="4380047"/>
                  <a:pt x="863423" y="4381721"/>
                </a:cubicBezTo>
                <a:cubicBezTo>
                  <a:pt x="861751" y="4383396"/>
                  <a:pt x="859240" y="4387808"/>
                  <a:pt x="855892" y="4394959"/>
                </a:cubicBezTo>
                <a:lnTo>
                  <a:pt x="698642" y="4732135"/>
                </a:lnTo>
                <a:lnTo>
                  <a:pt x="695634" y="4738837"/>
                </a:lnTo>
                <a:lnTo>
                  <a:pt x="691615" y="4747889"/>
                </a:lnTo>
                <a:cubicBezTo>
                  <a:pt x="689609" y="4752134"/>
                  <a:pt x="687937" y="4754257"/>
                  <a:pt x="686597" y="4754257"/>
                </a:cubicBezTo>
                <a:cubicBezTo>
                  <a:pt x="685481" y="4754257"/>
                  <a:pt x="683697" y="4751354"/>
                  <a:pt x="681245" y="4745550"/>
                </a:cubicBezTo>
                <a:lnTo>
                  <a:pt x="664172" y="4711059"/>
                </a:lnTo>
                <a:lnTo>
                  <a:pt x="524612" y="4410017"/>
                </a:lnTo>
                <a:lnTo>
                  <a:pt x="520929" y="4402315"/>
                </a:lnTo>
                <a:cubicBezTo>
                  <a:pt x="514458" y="4388251"/>
                  <a:pt x="506427" y="4381219"/>
                  <a:pt x="496835" y="4381219"/>
                </a:cubicBezTo>
                <a:cubicBezTo>
                  <a:pt x="493709" y="4381219"/>
                  <a:pt x="489581" y="4381554"/>
                  <a:pt x="484450" y="4382224"/>
                </a:cubicBezTo>
                <a:cubicBezTo>
                  <a:pt x="479542" y="4382670"/>
                  <a:pt x="467940" y="4382893"/>
                  <a:pt x="449645" y="4382893"/>
                </a:cubicBezTo>
                <a:cubicBezTo>
                  <a:pt x="437597" y="4382893"/>
                  <a:pt x="430012" y="4382670"/>
                  <a:pt x="426890" y="4382224"/>
                </a:cubicBezTo>
                <a:cubicBezTo>
                  <a:pt x="421536" y="4381777"/>
                  <a:pt x="417854" y="4381554"/>
                  <a:pt x="415845" y="4381554"/>
                </a:cubicBezTo>
                <a:cubicBezTo>
                  <a:pt x="410267" y="4381554"/>
                  <a:pt x="407478" y="4383957"/>
                  <a:pt x="407478" y="4388764"/>
                </a:cubicBezTo>
                <a:cubicBezTo>
                  <a:pt x="407478" y="4393134"/>
                  <a:pt x="410827" y="4395866"/>
                  <a:pt x="417524" y="4396958"/>
                </a:cubicBezTo>
                <a:cubicBezTo>
                  <a:pt x="442081" y="4401426"/>
                  <a:pt x="459605" y="4413211"/>
                  <a:pt x="470098" y="4432312"/>
                </a:cubicBezTo>
                <a:cubicBezTo>
                  <a:pt x="480590" y="4451413"/>
                  <a:pt x="485836" y="4480848"/>
                  <a:pt x="485836" y="4520616"/>
                </a:cubicBezTo>
                <a:cubicBezTo>
                  <a:pt x="485836" y="4539159"/>
                  <a:pt x="484162" y="4583619"/>
                  <a:pt x="480813" y="4653996"/>
                </a:cubicBezTo>
                <a:lnTo>
                  <a:pt x="476125" y="4751180"/>
                </a:lnTo>
                <a:cubicBezTo>
                  <a:pt x="474786" y="4778660"/>
                  <a:pt x="470879" y="4798097"/>
                  <a:pt x="464405" y="4809491"/>
                </a:cubicBezTo>
                <a:cubicBezTo>
                  <a:pt x="457931" y="4820885"/>
                  <a:pt x="446546" y="4828481"/>
                  <a:pt x="430249" y="4832280"/>
                </a:cubicBezTo>
                <a:cubicBezTo>
                  <a:pt x="424891" y="4833372"/>
                  <a:pt x="422212" y="4835771"/>
                  <a:pt x="422212" y="4839479"/>
                </a:cubicBezTo>
                <a:cubicBezTo>
                  <a:pt x="422212" y="4844279"/>
                  <a:pt x="425554" y="4846679"/>
                  <a:pt x="432237" y="4846679"/>
                </a:cubicBezTo>
                <a:cubicBezTo>
                  <a:pt x="434686" y="4846679"/>
                  <a:pt x="438137" y="4846344"/>
                  <a:pt x="442592" y="4845674"/>
                </a:cubicBezTo>
                <a:cubicBezTo>
                  <a:pt x="457514" y="4843665"/>
                  <a:pt x="473106" y="4842661"/>
                  <a:pt x="489368" y="4842661"/>
                </a:cubicBezTo>
                <a:cubicBezTo>
                  <a:pt x="502955" y="4842661"/>
                  <a:pt x="522221" y="4843777"/>
                  <a:pt x="547169" y="4846009"/>
                </a:cubicBezTo>
                <a:cubicBezTo>
                  <a:pt x="551177" y="4846456"/>
                  <a:pt x="555296" y="4846679"/>
                  <a:pt x="559527" y="4846679"/>
                </a:cubicBezTo>
                <a:cubicBezTo>
                  <a:pt x="565987" y="4846679"/>
                  <a:pt x="569217" y="4844160"/>
                  <a:pt x="569217" y="4839124"/>
                </a:cubicBezTo>
                <a:cubicBezTo>
                  <a:pt x="569217" y="4834742"/>
                  <a:pt x="562409" y="4831457"/>
                  <a:pt x="548791" y="4829266"/>
                </a:cubicBezTo>
                <a:cubicBezTo>
                  <a:pt x="521109" y="4825024"/>
                  <a:pt x="507268" y="4803258"/>
                  <a:pt x="507268" y="4763968"/>
                </a:cubicBezTo>
                <a:cubicBezTo>
                  <a:pt x="507268" y="4723114"/>
                  <a:pt x="507603" y="4695879"/>
                  <a:pt x="508272" y="4682261"/>
                </a:cubicBezTo>
                <a:lnTo>
                  <a:pt x="515974" y="4516504"/>
                </a:lnTo>
                <a:lnTo>
                  <a:pt x="641846" y="4788130"/>
                </a:lnTo>
                <a:lnTo>
                  <a:pt x="648559" y="4802179"/>
                </a:lnTo>
                <a:cubicBezTo>
                  <a:pt x="653931" y="4812437"/>
                  <a:pt x="657058" y="4818570"/>
                  <a:pt x="657940" y="4820575"/>
                </a:cubicBezTo>
                <a:cubicBezTo>
                  <a:pt x="662800" y="4831504"/>
                  <a:pt x="667880" y="4836968"/>
                  <a:pt x="673182" y="4836968"/>
                </a:cubicBezTo>
                <a:cubicBezTo>
                  <a:pt x="678261" y="4836968"/>
                  <a:pt x="683008" y="4831727"/>
                  <a:pt x="687424" y="4821245"/>
                </a:cubicBezTo>
                <a:cubicBezTo>
                  <a:pt x="688544" y="4818793"/>
                  <a:pt x="690558" y="4814555"/>
                  <a:pt x="693467" y="4808531"/>
                </a:cubicBezTo>
                <a:cubicBezTo>
                  <a:pt x="698612" y="4798495"/>
                  <a:pt x="704652" y="4785673"/>
                  <a:pt x="711587" y="4770063"/>
                </a:cubicBezTo>
                <a:cubicBezTo>
                  <a:pt x="728591" y="4732150"/>
                  <a:pt x="737989" y="4711187"/>
                  <a:pt x="739778" y="4707172"/>
                </a:cubicBezTo>
                <a:lnTo>
                  <a:pt x="774007" y="4636918"/>
                </a:lnTo>
                <a:lnTo>
                  <a:pt x="803873" y="4573028"/>
                </a:lnTo>
                <a:cubicBezTo>
                  <a:pt x="810138" y="4560090"/>
                  <a:pt x="822779" y="4537007"/>
                  <a:pt x="841796" y="4503779"/>
                </a:cubicBezTo>
                <a:lnTo>
                  <a:pt x="850503" y="4716637"/>
                </a:lnTo>
                <a:lnTo>
                  <a:pt x="851842" y="4771272"/>
                </a:lnTo>
                <a:cubicBezTo>
                  <a:pt x="851842" y="4791385"/>
                  <a:pt x="849610" y="4805464"/>
                  <a:pt x="845145" y="4813509"/>
                </a:cubicBezTo>
                <a:cubicBezTo>
                  <a:pt x="840680" y="4821555"/>
                  <a:pt x="831862" y="4827365"/>
                  <a:pt x="818690" y="4830940"/>
                </a:cubicBezTo>
                <a:cubicBezTo>
                  <a:pt x="813109" y="4832465"/>
                  <a:pt x="810319" y="4834969"/>
                  <a:pt x="810319" y="4838454"/>
                </a:cubicBezTo>
                <a:cubicBezTo>
                  <a:pt x="810319" y="4842375"/>
                  <a:pt x="813549" y="4844335"/>
                  <a:pt x="820009" y="4844335"/>
                </a:cubicBezTo>
                <a:cubicBezTo>
                  <a:pt x="823574" y="4844335"/>
                  <a:pt x="836941" y="4843714"/>
                  <a:pt x="860109" y="4842472"/>
                </a:cubicBezTo>
                <a:cubicBezTo>
                  <a:pt x="875035" y="4841482"/>
                  <a:pt x="885949" y="4840986"/>
                  <a:pt x="892852" y="4840986"/>
                </a:cubicBezTo>
                <a:cubicBezTo>
                  <a:pt x="902877" y="4840986"/>
                  <a:pt x="912234" y="4841433"/>
                  <a:pt x="920923" y="4842326"/>
                </a:cubicBezTo>
                <a:lnTo>
                  <a:pt x="946985" y="4845005"/>
                </a:lnTo>
                <a:cubicBezTo>
                  <a:pt x="950107" y="4845228"/>
                  <a:pt x="952892" y="4845339"/>
                  <a:pt x="955341" y="4845339"/>
                </a:cubicBezTo>
                <a:cubicBezTo>
                  <a:pt x="963583" y="4845339"/>
                  <a:pt x="967705" y="4843154"/>
                  <a:pt x="967705" y="4838783"/>
                </a:cubicBezTo>
                <a:cubicBezTo>
                  <a:pt x="967705" y="4834633"/>
                  <a:pt x="961789" y="4831683"/>
                  <a:pt x="949957" y="4829936"/>
                </a:cubicBezTo>
                <a:cubicBezTo>
                  <a:pt x="933437" y="4827477"/>
                  <a:pt x="922052" y="4822557"/>
                  <a:pt x="915801" y="4815178"/>
                </a:cubicBezTo>
                <a:cubicBezTo>
                  <a:pt x="909550" y="4807799"/>
                  <a:pt x="906425" y="4795614"/>
                  <a:pt x="906425" y="4778623"/>
                </a:cubicBezTo>
                <a:lnTo>
                  <a:pt x="904750" y="4736368"/>
                </a:lnTo>
                <a:lnTo>
                  <a:pt x="898388" y="4554254"/>
                </a:lnTo>
                <a:lnTo>
                  <a:pt x="896379" y="4473427"/>
                </a:lnTo>
                <a:cubicBezTo>
                  <a:pt x="896379" y="4447715"/>
                  <a:pt x="898667" y="4429214"/>
                  <a:pt x="903244" y="4417923"/>
                </a:cubicBezTo>
                <a:cubicBezTo>
                  <a:pt x="907820" y="4406632"/>
                  <a:pt x="915801" y="4399645"/>
                  <a:pt x="927186" y="4396963"/>
                </a:cubicBezTo>
                <a:lnTo>
                  <a:pt x="941585" y="4393274"/>
                </a:lnTo>
                <a:cubicBezTo>
                  <a:pt x="946050" y="4392182"/>
                  <a:pt x="948283" y="4389564"/>
                  <a:pt x="948283" y="4385420"/>
                </a:cubicBezTo>
                <a:cubicBezTo>
                  <a:pt x="948283" y="4380833"/>
                  <a:pt x="946050" y="4378652"/>
                  <a:pt x="941585" y="4378875"/>
                </a:cubicBezTo>
                <a:close/>
                <a:moveTo>
                  <a:pt x="6694483" y="4351081"/>
                </a:moveTo>
                <a:cubicBezTo>
                  <a:pt x="6692467" y="4351081"/>
                  <a:pt x="6690114" y="4351751"/>
                  <a:pt x="6687425" y="4353090"/>
                </a:cubicBezTo>
                <a:lnTo>
                  <a:pt x="6661211" y="4365480"/>
                </a:lnTo>
                <a:cubicBezTo>
                  <a:pt x="6643959" y="4373740"/>
                  <a:pt x="6628275" y="4379545"/>
                  <a:pt x="6614158" y="4382893"/>
                </a:cubicBezTo>
                <a:cubicBezTo>
                  <a:pt x="6609006" y="4384271"/>
                  <a:pt x="6606430" y="4386566"/>
                  <a:pt x="6606430" y="4389779"/>
                </a:cubicBezTo>
                <a:cubicBezTo>
                  <a:pt x="6606430" y="4391844"/>
                  <a:pt x="6607211" y="4393335"/>
                  <a:pt x="6608774" y="4394252"/>
                </a:cubicBezTo>
                <a:cubicBezTo>
                  <a:pt x="6610113" y="4394940"/>
                  <a:pt x="6611676" y="4395283"/>
                  <a:pt x="6613462" y="4395283"/>
                </a:cubicBezTo>
                <a:lnTo>
                  <a:pt x="6630540" y="4394279"/>
                </a:lnTo>
                <a:cubicBezTo>
                  <a:pt x="6645497" y="4393386"/>
                  <a:pt x="6652976" y="4406658"/>
                  <a:pt x="6652976" y="4434096"/>
                </a:cubicBezTo>
                <a:lnTo>
                  <a:pt x="6652976" y="4782757"/>
                </a:lnTo>
                <a:cubicBezTo>
                  <a:pt x="6652976" y="4801942"/>
                  <a:pt x="6651469" y="4814099"/>
                  <a:pt x="6648455" y="4819231"/>
                </a:cubicBezTo>
                <a:cubicBezTo>
                  <a:pt x="6645441" y="4824362"/>
                  <a:pt x="6637349" y="4828935"/>
                  <a:pt x="6624178" y="4832949"/>
                </a:cubicBezTo>
                <a:cubicBezTo>
                  <a:pt x="6618820" y="4834474"/>
                  <a:pt x="6616253" y="4837196"/>
                  <a:pt x="6616476" y="4841117"/>
                </a:cubicBezTo>
                <a:cubicBezTo>
                  <a:pt x="6616699" y="4844602"/>
                  <a:pt x="6619497" y="4846344"/>
                  <a:pt x="6624868" y="4846344"/>
                </a:cubicBezTo>
                <a:cubicBezTo>
                  <a:pt x="6627777" y="4846344"/>
                  <a:pt x="6632924" y="4846046"/>
                  <a:pt x="6640309" y="4845449"/>
                </a:cubicBezTo>
                <a:cubicBezTo>
                  <a:pt x="6657094" y="4844260"/>
                  <a:pt x="6669961" y="4843665"/>
                  <a:pt x="6678912" y="4843665"/>
                </a:cubicBezTo>
                <a:cubicBezTo>
                  <a:pt x="6704871" y="4843665"/>
                  <a:pt x="6721878" y="4844063"/>
                  <a:pt x="6729932" y="4844858"/>
                </a:cubicBezTo>
                <a:cubicBezTo>
                  <a:pt x="6739779" y="4845849"/>
                  <a:pt x="6745934" y="4846344"/>
                  <a:pt x="6748396" y="4846344"/>
                </a:cubicBezTo>
                <a:cubicBezTo>
                  <a:pt x="6753317" y="4846344"/>
                  <a:pt x="6755779" y="4844492"/>
                  <a:pt x="6755779" y="4840787"/>
                </a:cubicBezTo>
                <a:cubicBezTo>
                  <a:pt x="6755779" y="4836427"/>
                  <a:pt x="6751984" y="4833703"/>
                  <a:pt x="6744394" y="4832615"/>
                </a:cubicBezTo>
                <a:cubicBezTo>
                  <a:pt x="6724525" y="4829932"/>
                  <a:pt x="6712023" y="4825236"/>
                  <a:pt x="6706889" y="4818527"/>
                </a:cubicBezTo>
                <a:cubicBezTo>
                  <a:pt x="6701754" y="4811817"/>
                  <a:pt x="6699187" y="4797056"/>
                  <a:pt x="6699187" y="4774244"/>
                </a:cubicBezTo>
                <a:lnTo>
                  <a:pt x="6699187" y="4644421"/>
                </a:lnTo>
                <a:cubicBezTo>
                  <a:pt x="6699187" y="4629858"/>
                  <a:pt x="6706760" y="4616730"/>
                  <a:pt x="6721908" y="4605036"/>
                </a:cubicBezTo>
                <a:cubicBezTo>
                  <a:pt x="6737055" y="4593342"/>
                  <a:pt x="6753984" y="4587495"/>
                  <a:pt x="6772695" y="4587495"/>
                </a:cubicBezTo>
                <a:cubicBezTo>
                  <a:pt x="6796975" y="4587495"/>
                  <a:pt x="6816355" y="4595776"/>
                  <a:pt x="6830835" y="4612340"/>
                </a:cubicBezTo>
                <a:cubicBezTo>
                  <a:pt x="6845315" y="4628904"/>
                  <a:pt x="6852554" y="4651304"/>
                  <a:pt x="6852554" y="4679540"/>
                </a:cubicBezTo>
                <a:lnTo>
                  <a:pt x="6852554" y="4790595"/>
                </a:lnTo>
                <a:lnTo>
                  <a:pt x="6852220" y="4800933"/>
                </a:lnTo>
                <a:cubicBezTo>
                  <a:pt x="6852220" y="4810937"/>
                  <a:pt x="6850880" y="4817663"/>
                  <a:pt x="6848201" y="4821109"/>
                </a:cubicBezTo>
                <a:cubicBezTo>
                  <a:pt x="6845522" y="4824555"/>
                  <a:pt x="6838490" y="4828390"/>
                  <a:pt x="6827105" y="4832615"/>
                </a:cubicBezTo>
                <a:cubicBezTo>
                  <a:pt x="6822417" y="4834446"/>
                  <a:pt x="6820184" y="4836738"/>
                  <a:pt x="6820408" y="4839490"/>
                </a:cubicBezTo>
                <a:cubicBezTo>
                  <a:pt x="6820631" y="4843613"/>
                  <a:pt x="6823756" y="4845674"/>
                  <a:pt x="6829784" y="4845674"/>
                </a:cubicBezTo>
                <a:cubicBezTo>
                  <a:pt x="6831346" y="4845674"/>
                  <a:pt x="6834807" y="4845376"/>
                  <a:pt x="6840164" y="4844780"/>
                </a:cubicBezTo>
                <a:cubicBezTo>
                  <a:pt x="6849541" y="4843590"/>
                  <a:pt x="6864051" y="4842995"/>
                  <a:pt x="6883697" y="4842995"/>
                </a:cubicBezTo>
                <a:cubicBezTo>
                  <a:pt x="6895529" y="4842995"/>
                  <a:pt x="6909704" y="4843554"/>
                  <a:pt x="6926224" y="4844670"/>
                </a:cubicBezTo>
                <a:cubicBezTo>
                  <a:pt x="6934484" y="4845339"/>
                  <a:pt x="6939954" y="4845674"/>
                  <a:pt x="6942633" y="4845674"/>
                </a:cubicBezTo>
                <a:cubicBezTo>
                  <a:pt x="6948660" y="4845674"/>
                  <a:pt x="6951674" y="4843665"/>
                  <a:pt x="6951674" y="4839647"/>
                </a:cubicBezTo>
                <a:cubicBezTo>
                  <a:pt x="6951674" y="4835628"/>
                  <a:pt x="6948660" y="4833173"/>
                  <a:pt x="6942633" y="4832280"/>
                </a:cubicBezTo>
                <a:cubicBezTo>
                  <a:pt x="6924550" y="4829378"/>
                  <a:pt x="6912718" y="4824801"/>
                  <a:pt x="6907137" y="4818550"/>
                </a:cubicBezTo>
                <a:cubicBezTo>
                  <a:pt x="6901556" y="4812300"/>
                  <a:pt x="6898766" y="4800691"/>
                  <a:pt x="6898766" y="4783725"/>
                </a:cubicBezTo>
                <a:lnTo>
                  <a:pt x="6898766" y="4677573"/>
                </a:lnTo>
                <a:cubicBezTo>
                  <a:pt x="6898766" y="4642524"/>
                  <a:pt x="6889015" y="4614172"/>
                  <a:pt x="6869514" y="4592518"/>
                </a:cubicBezTo>
                <a:cubicBezTo>
                  <a:pt x="6850014" y="4570863"/>
                  <a:pt x="6824551" y="4560036"/>
                  <a:pt x="6793127" y="4560036"/>
                </a:cubicBezTo>
                <a:cubicBezTo>
                  <a:pt x="6759250" y="4560036"/>
                  <a:pt x="6727936" y="4577784"/>
                  <a:pt x="6699187" y="4613279"/>
                </a:cubicBezTo>
                <a:lnTo>
                  <a:pt x="6699187" y="4383563"/>
                </a:lnTo>
                <a:cubicBezTo>
                  <a:pt x="6699187" y="4375973"/>
                  <a:pt x="6699299" y="4370280"/>
                  <a:pt x="6699522" y="4366485"/>
                </a:cubicBezTo>
                <a:cubicBezTo>
                  <a:pt x="6699968" y="4362467"/>
                  <a:pt x="6700192" y="4359788"/>
                  <a:pt x="6700192" y="4358448"/>
                </a:cubicBezTo>
                <a:cubicBezTo>
                  <a:pt x="6700192" y="4353537"/>
                  <a:pt x="6698289" y="4351081"/>
                  <a:pt x="6694483" y="4351081"/>
                </a:cubicBezTo>
                <a:close/>
                <a:moveTo>
                  <a:pt x="1646234" y="4351081"/>
                </a:moveTo>
                <a:cubicBezTo>
                  <a:pt x="1644218" y="4351081"/>
                  <a:pt x="1641865" y="4351751"/>
                  <a:pt x="1639175" y="4353090"/>
                </a:cubicBezTo>
                <a:lnTo>
                  <a:pt x="1612962" y="4365480"/>
                </a:lnTo>
                <a:cubicBezTo>
                  <a:pt x="1595710" y="4373740"/>
                  <a:pt x="1580025" y="4379545"/>
                  <a:pt x="1565908" y="4382893"/>
                </a:cubicBezTo>
                <a:cubicBezTo>
                  <a:pt x="1560756" y="4384271"/>
                  <a:pt x="1558180" y="4386566"/>
                  <a:pt x="1558180" y="4389779"/>
                </a:cubicBezTo>
                <a:cubicBezTo>
                  <a:pt x="1558180" y="4391844"/>
                  <a:pt x="1558962" y="4393335"/>
                  <a:pt x="1560524" y="4394252"/>
                </a:cubicBezTo>
                <a:cubicBezTo>
                  <a:pt x="1561864" y="4394940"/>
                  <a:pt x="1563426" y="4395283"/>
                  <a:pt x="1565213" y="4395283"/>
                </a:cubicBezTo>
                <a:lnTo>
                  <a:pt x="1582290" y="4394279"/>
                </a:lnTo>
                <a:cubicBezTo>
                  <a:pt x="1597248" y="4393386"/>
                  <a:pt x="1604726" y="4406658"/>
                  <a:pt x="1604726" y="4434096"/>
                </a:cubicBezTo>
                <a:lnTo>
                  <a:pt x="1604726" y="4782757"/>
                </a:lnTo>
                <a:cubicBezTo>
                  <a:pt x="1604726" y="4801942"/>
                  <a:pt x="1603219" y="4814099"/>
                  <a:pt x="1600206" y="4819231"/>
                </a:cubicBezTo>
                <a:cubicBezTo>
                  <a:pt x="1597192" y="4824362"/>
                  <a:pt x="1589099" y="4828935"/>
                  <a:pt x="1575928" y="4832949"/>
                </a:cubicBezTo>
                <a:cubicBezTo>
                  <a:pt x="1570570" y="4834474"/>
                  <a:pt x="1568003" y="4837196"/>
                  <a:pt x="1568226" y="4841117"/>
                </a:cubicBezTo>
                <a:cubicBezTo>
                  <a:pt x="1568450" y="4844602"/>
                  <a:pt x="1571247" y="4846344"/>
                  <a:pt x="1576619" y="4846344"/>
                </a:cubicBezTo>
                <a:cubicBezTo>
                  <a:pt x="1579528" y="4846344"/>
                  <a:pt x="1584675" y="4846046"/>
                  <a:pt x="1592059" y="4845449"/>
                </a:cubicBezTo>
                <a:cubicBezTo>
                  <a:pt x="1608844" y="4844260"/>
                  <a:pt x="1621712" y="4843665"/>
                  <a:pt x="1630663" y="4843665"/>
                </a:cubicBezTo>
                <a:cubicBezTo>
                  <a:pt x="1656621" y="4843665"/>
                  <a:pt x="1673628" y="4844063"/>
                  <a:pt x="1681682" y="4844858"/>
                </a:cubicBezTo>
                <a:cubicBezTo>
                  <a:pt x="1691529" y="4845849"/>
                  <a:pt x="1697684" y="4846344"/>
                  <a:pt x="1700147" y="4846344"/>
                </a:cubicBezTo>
                <a:cubicBezTo>
                  <a:pt x="1705068" y="4846344"/>
                  <a:pt x="1707529" y="4844492"/>
                  <a:pt x="1707529" y="4840787"/>
                </a:cubicBezTo>
                <a:cubicBezTo>
                  <a:pt x="1707529" y="4836427"/>
                  <a:pt x="1703734" y="4833703"/>
                  <a:pt x="1696144" y="4832615"/>
                </a:cubicBezTo>
                <a:cubicBezTo>
                  <a:pt x="1676276" y="4829932"/>
                  <a:pt x="1663774" y="4825236"/>
                  <a:pt x="1658639" y="4818527"/>
                </a:cubicBezTo>
                <a:cubicBezTo>
                  <a:pt x="1653505" y="4811817"/>
                  <a:pt x="1650938" y="4797056"/>
                  <a:pt x="1650938" y="4774244"/>
                </a:cubicBezTo>
                <a:lnTo>
                  <a:pt x="1650938" y="4644421"/>
                </a:lnTo>
                <a:cubicBezTo>
                  <a:pt x="1650938" y="4629858"/>
                  <a:pt x="1658511" y="4616730"/>
                  <a:pt x="1673659" y="4605036"/>
                </a:cubicBezTo>
                <a:cubicBezTo>
                  <a:pt x="1688806" y="4593342"/>
                  <a:pt x="1705735" y="4587495"/>
                  <a:pt x="1724445" y="4587495"/>
                </a:cubicBezTo>
                <a:cubicBezTo>
                  <a:pt x="1748726" y="4587495"/>
                  <a:pt x="1768107" y="4595776"/>
                  <a:pt x="1782586" y="4612340"/>
                </a:cubicBezTo>
                <a:cubicBezTo>
                  <a:pt x="1797065" y="4628904"/>
                  <a:pt x="1804305" y="4651304"/>
                  <a:pt x="1804305" y="4679540"/>
                </a:cubicBezTo>
                <a:lnTo>
                  <a:pt x="1804305" y="4790595"/>
                </a:lnTo>
                <a:lnTo>
                  <a:pt x="1803970" y="4800933"/>
                </a:lnTo>
                <a:cubicBezTo>
                  <a:pt x="1803970" y="4810937"/>
                  <a:pt x="1802631" y="4817663"/>
                  <a:pt x="1799952" y="4821109"/>
                </a:cubicBezTo>
                <a:cubicBezTo>
                  <a:pt x="1797273" y="4824555"/>
                  <a:pt x="1790241" y="4828390"/>
                  <a:pt x="1778855" y="4832615"/>
                </a:cubicBezTo>
                <a:cubicBezTo>
                  <a:pt x="1774167" y="4834446"/>
                  <a:pt x="1771935" y="4836738"/>
                  <a:pt x="1772158" y="4839490"/>
                </a:cubicBezTo>
                <a:cubicBezTo>
                  <a:pt x="1772381" y="4843613"/>
                  <a:pt x="1775507" y="4845674"/>
                  <a:pt x="1781534" y="4845674"/>
                </a:cubicBezTo>
                <a:cubicBezTo>
                  <a:pt x="1783097" y="4845674"/>
                  <a:pt x="1786557" y="4845376"/>
                  <a:pt x="1791915" y="4844780"/>
                </a:cubicBezTo>
                <a:cubicBezTo>
                  <a:pt x="1801291" y="4843590"/>
                  <a:pt x="1815802" y="4842995"/>
                  <a:pt x="1835447" y="4842995"/>
                </a:cubicBezTo>
                <a:cubicBezTo>
                  <a:pt x="1847279" y="4842995"/>
                  <a:pt x="1861455" y="4843554"/>
                  <a:pt x="1877975" y="4844670"/>
                </a:cubicBezTo>
                <a:cubicBezTo>
                  <a:pt x="1886235" y="4845339"/>
                  <a:pt x="1891704" y="4845674"/>
                  <a:pt x="1894383" y="4845674"/>
                </a:cubicBezTo>
                <a:cubicBezTo>
                  <a:pt x="1900411" y="4845674"/>
                  <a:pt x="1903424" y="4843665"/>
                  <a:pt x="1903424" y="4839647"/>
                </a:cubicBezTo>
                <a:cubicBezTo>
                  <a:pt x="1903424" y="4835628"/>
                  <a:pt x="1900411" y="4833173"/>
                  <a:pt x="1894383" y="4832280"/>
                </a:cubicBezTo>
                <a:cubicBezTo>
                  <a:pt x="1876301" y="4829378"/>
                  <a:pt x="1864469" y="4824801"/>
                  <a:pt x="1858888" y="4818550"/>
                </a:cubicBezTo>
                <a:cubicBezTo>
                  <a:pt x="1853307" y="4812300"/>
                  <a:pt x="1850516" y="4800691"/>
                  <a:pt x="1850516" y="4783725"/>
                </a:cubicBezTo>
                <a:lnTo>
                  <a:pt x="1850516" y="4677573"/>
                </a:lnTo>
                <a:cubicBezTo>
                  <a:pt x="1850516" y="4642524"/>
                  <a:pt x="1840766" y="4614172"/>
                  <a:pt x="1821265" y="4592518"/>
                </a:cubicBezTo>
                <a:cubicBezTo>
                  <a:pt x="1801765" y="4570863"/>
                  <a:pt x="1776302" y="4560036"/>
                  <a:pt x="1744877" y="4560036"/>
                </a:cubicBezTo>
                <a:cubicBezTo>
                  <a:pt x="1711000" y="4560036"/>
                  <a:pt x="1679687" y="4577784"/>
                  <a:pt x="1650938" y="4613279"/>
                </a:cubicBezTo>
                <a:lnTo>
                  <a:pt x="1650938" y="4383563"/>
                </a:lnTo>
                <a:cubicBezTo>
                  <a:pt x="1650938" y="4375973"/>
                  <a:pt x="1651049" y="4370280"/>
                  <a:pt x="1651272" y="4366485"/>
                </a:cubicBezTo>
                <a:cubicBezTo>
                  <a:pt x="1651719" y="4362467"/>
                  <a:pt x="1651942" y="4359788"/>
                  <a:pt x="1651942" y="4358448"/>
                </a:cubicBezTo>
                <a:cubicBezTo>
                  <a:pt x="1651942" y="4353537"/>
                  <a:pt x="1650039" y="4351081"/>
                  <a:pt x="1646234" y="4351081"/>
                </a:cubicBezTo>
                <a:close/>
                <a:moveTo>
                  <a:pt x="7591694" y="4343714"/>
                </a:moveTo>
                <a:cubicBezTo>
                  <a:pt x="7589900" y="4343714"/>
                  <a:pt x="7587772" y="4344496"/>
                  <a:pt x="7585305" y="4346058"/>
                </a:cubicBezTo>
                <a:cubicBezTo>
                  <a:pt x="7555963" y="4363694"/>
                  <a:pt x="7529757" y="4373964"/>
                  <a:pt x="7506685" y="4376866"/>
                </a:cubicBezTo>
                <a:cubicBezTo>
                  <a:pt x="7499744" y="4377783"/>
                  <a:pt x="7496497" y="4380530"/>
                  <a:pt x="7496943" y="4385106"/>
                </a:cubicBezTo>
                <a:cubicBezTo>
                  <a:pt x="7497166" y="4387625"/>
                  <a:pt x="7498395" y="4389343"/>
                  <a:pt x="7500626" y="4390260"/>
                </a:cubicBezTo>
                <a:cubicBezTo>
                  <a:pt x="7501966" y="4390707"/>
                  <a:pt x="7503418" y="4390930"/>
                  <a:pt x="7504980" y="4390930"/>
                </a:cubicBezTo>
                <a:lnTo>
                  <a:pt x="7516700" y="4390260"/>
                </a:lnTo>
                <a:cubicBezTo>
                  <a:pt x="7539471" y="4388921"/>
                  <a:pt x="7550856" y="4409424"/>
                  <a:pt x="7550856" y="4451770"/>
                </a:cubicBezTo>
                <a:lnTo>
                  <a:pt x="7550856" y="4583811"/>
                </a:lnTo>
                <a:cubicBezTo>
                  <a:pt x="7523886" y="4567961"/>
                  <a:pt x="7496914" y="4560036"/>
                  <a:pt x="7469939" y="4560036"/>
                </a:cubicBezTo>
                <a:cubicBezTo>
                  <a:pt x="7430262" y="4560036"/>
                  <a:pt x="7396770" y="4574752"/>
                  <a:pt x="7369465" y="4604186"/>
                </a:cubicBezTo>
                <a:cubicBezTo>
                  <a:pt x="7342159" y="4633619"/>
                  <a:pt x="7328507" y="4669742"/>
                  <a:pt x="7328507" y="4712556"/>
                </a:cubicBezTo>
                <a:cubicBezTo>
                  <a:pt x="7328507" y="4751354"/>
                  <a:pt x="7339931" y="4783910"/>
                  <a:pt x="7362778" y="4810223"/>
                </a:cubicBezTo>
                <a:cubicBezTo>
                  <a:pt x="7385625" y="4836536"/>
                  <a:pt x="7413879" y="4849693"/>
                  <a:pt x="7447540" y="4849693"/>
                </a:cubicBezTo>
                <a:cubicBezTo>
                  <a:pt x="7465372" y="4849693"/>
                  <a:pt x="7481365" y="4846311"/>
                  <a:pt x="7495520" y="4839547"/>
                </a:cubicBezTo>
                <a:cubicBezTo>
                  <a:pt x="7509675" y="4832784"/>
                  <a:pt x="7528120" y="4819646"/>
                  <a:pt x="7550856" y="4800133"/>
                </a:cubicBezTo>
                <a:lnTo>
                  <a:pt x="7550856" y="4833059"/>
                </a:lnTo>
                <a:cubicBezTo>
                  <a:pt x="7550856" y="4844371"/>
                  <a:pt x="7553433" y="4849916"/>
                  <a:pt x="7558584" y="4849693"/>
                </a:cubicBezTo>
                <a:cubicBezTo>
                  <a:pt x="7561050" y="4849693"/>
                  <a:pt x="7564411" y="4848465"/>
                  <a:pt x="7568667" y="4846009"/>
                </a:cubicBezTo>
                <a:cubicBezTo>
                  <a:pt x="7573595" y="4843554"/>
                  <a:pt x="7583453" y="4841209"/>
                  <a:pt x="7598239" y="4838977"/>
                </a:cubicBezTo>
                <a:lnTo>
                  <a:pt x="7617054" y="4835963"/>
                </a:lnTo>
                <a:cubicBezTo>
                  <a:pt x="7619520" y="4835517"/>
                  <a:pt x="7625346" y="4834847"/>
                  <a:pt x="7634530" y="4833954"/>
                </a:cubicBezTo>
                <a:cubicBezTo>
                  <a:pt x="7642595" y="4833082"/>
                  <a:pt x="7646627" y="4830250"/>
                  <a:pt x="7646627" y="4825457"/>
                </a:cubicBezTo>
                <a:cubicBezTo>
                  <a:pt x="7646627" y="4822841"/>
                  <a:pt x="7645400" y="4821097"/>
                  <a:pt x="7642943" y="4820225"/>
                </a:cubicBezTo>
                <a:lnTo>
                  <a:pt x="7639930" y="4819890"/>
                </a:lnTo>
                <a:lnTo>
                  <a:pt x="7620173" y="4820560"/>
                </a:lnTo>
                <a:cubicBezTo>
                  <a:pt x="7604769" y="4820560"/>
                  <a:pt x="7597067" y="4807946"/>
                  <a:pt x="7597067" y="4782720"/>
                </a:cubicBezTo>
                <a:lnTo>
                  <a:pt x="7597067" y="4357109"/>
                </a:lnTo>
                <a:lnTo>
                  <a:pt x="7596732" y="4351081"/>
                </a:lnTo>
                <a:cubicBezTo>
                  <a:pt x="7596732" y="4346170"/>
                  <a:pt x="7595053" y="4343714"/>
                  <a:pt x="7591694" y="4343714"/>
                </a:cubicBezTo>
                <a:close/>
                <a:moveTo>
                  <a:pt x="5466258" y="3887891"/>
                </a:moveTo>
                <a:lnTo>
                  <a:pt x="5466258" y="3954194"/>
                </a:lnTo>
                <a:cubicBezTo>
                  <a:pt x="5466258" y="3971059"/>
                  <a:pt x="5462375" y="3983374"/>
                  <a:pt x="5454611" y="3991139"/>
                </a:cubicBezTo>
                <a:cubicBezTo>
                  <a:pt x="5441963" y="4003344"/>
                  <a:pt x="5426320" y="4009446"/>
                  <a:pt x="5407683" y="4009446"/>
                </a:cubicBezTo>
                <a:cubicBezTo>
                  <a:pt x="5392373" y="4009446"/>
                  <a:pt x="5380226" y="4004950"/>
                  <a:pt x="5371240" y="3995958"/>
                </a:cubicBezTo>
                <a:cubicBezTo>
                  <a:pt x="5362255" y="3986965"/>
                  <a:pt x="5357762" y="3974811"/>
                  <a:pt x="5357762" y="3959494"/>
                </a:cubicBezTo>
                <a:cubicBezTo>
                  <a:pt x="5357762" y="3939953"/>
                  <a:pt x="5367192" y="3923911"/>
                  <a:pt x="5386050" y="3911368"/>
                </a:cubicBezTo>
                <a:cubicBezTo>
                  <a:pt x="5404908" y="3898824"/>
                  <a:pt x="5431645" y="3890999"/>
                  <a:pt x="5466258" y="3887891"/>
                </a:cubicBezTo>
                <a:close/>
                <a:moveTo>
                  <a:pt x="3644229" y="3755285"/>
                </a:moveTo>
                <a:cubicBezTo>
                  <a:pt x="3661866" y="3755285"/>
                  <a:pt x="3678218" y="3762764"/>
                  <a:pt x="3693287" y="3777721"/>
                </a:cubicBezTo>
                <a:cubicBezTo>
                  <a:pt x="3708356" y="3792678"/>
                  <a:pt x="3715890" y="3808863"/>
                  <a:pt x="3715890" y="3826276"/>
                </a:cubicBezTo>
                <a:cubicBezTo>
                  <a:pt x="3715890" y="3833420"/>
                  <a:pt x="3707072" y="3836992"/>
                  <a:pt x="3689437" y="3836992"/>
                </a:cubicBezTo>
                <a:lnTo>
                  <a:pt x="3575917" y="3836992"/>
                </a:lnTo>
                <a:cubicBezTo>
                  <a:pt x="3578820" y="3811765"/>
                  <a:pt x="3586354" y="3791841"/>
                  <a:pt x="3598521" y="3777219"/>
                </a:cubicBezTo>
                <a:cubicBezTo>
                  <a:pt x="3610688" y="3762596"/>
                  <a:pt x="3625923" y="3755285"/>
                  <a:pt x="3644229" y="3755285"/>
                </a:cubicBezTo>
                <a:close/>
                <a:moveTo>
                  <a:pt x="6297417" y="3754280"/>
                </a:moveTo>
                <a:cubicBezTo>
                  <a:pt x="6329065" y="3754280"/>
                  <a:pt x="6354919" y="3768121"/>
                  <a:pt x="6374977" y="3795803"/>
                </a:cubicBezTo>
                <a:cubicBezTo>
                  <a:pt x="6395036" y="3823485"/>
                  <a:pt x="6405065" y="3859316"/>
                  <a:pt x="6405065" y="3903295"/>
                </a:cubicBezTo>
                <a:cubicBezTo>
                  <a:pt x="6405065" y="3938120"/>
                  <a:pt x="6397098" y="3965691"/>
                  <a:pt x="6381162" y="3986006"/>
                </a:cubicBezTo>
                <a:cubicBezTo>
                  <a:pt x="6365226" y="4006321"/>
                  <a:pt x="6343440" y="4016478"/>
                  <a:pt x="6315803" y="4016478"/>
                </a:cubicBezTo>
                <a:cubicBezTo>
                  <a:pt x="6284159" y="4016478"/>
                  <a:pt x="6257694" y="4002135"/>
                  <a:pt x="6236409" y="3973448"/>
                </a:cubicBezTo>
                <a:cubicBezTo>
                  <a:pt x="6215125" y="3944762"/>
                  <a:pt x="6204482" y="3909099"/>
                  <a:pt x="6204482" y="3866460"/>
                </a:cubicBezTo>
                <a:cubicBezTo>
                  <a:pt x="6204482" y="3832973"/>
                  <a:pt x="6213007" y="3805905"/>
                  <a:pt x="6230058" y="3785255"/>
                </a:cubicBezTo>
                <a:cubicBezTo>
                  <a:pt x="6247108" y="3764605"/>
                  <a:pt x="6269561" y="3754280"/>
                  <a:pt x="6297417" y="3754280"/>
                </a:cubicBezTo>
                <a:close/>
                <a:moveTo>
                  <a:pt x="4725793" y="3754280"/>
                </a:moveTo>
                <a:cubicBezTo>
                  <a:pt x="4757441" y="3754280"/>
                  <a:pt x="4783294" y="3768121"/>
                  <a:pt x="4803353" y="3795803"/>
                </a:cubicBezTo>
                <a:cubicBezTo>
                  <a:pt x="4823411" y="3823485"/>
                  <a:pt x="4833441" y="3859316"/>
                  <a:pt x="4833441" y="3903295"/>
                </a:cubicBezTo>
                <a:cubicBezTo>
                  <a:pt x="4833441" y="3938120"/>
                  <a:pt x="4825473" y="3965691"/>
                  <a:pt x="4809538" y="3986006"/>
                </a:cubicBezTo>
                <a:cubicBezTo>
                  <a:pt x="4793602" y="4006321"/>
                  <a:pt x="4771815" y="4016478"/>
                  <a:pt x="4744179" y="4016478"/>
                </a:cubicBezTo>
                <a:cubicBezTo>
                  <a:pt x="4712534" y="4016478"/>
                  <a:pt x="4686070" y="4002135"/>
                  <a:pt x="4664785" y="3973448"/>
                </a:cubicBezTo>
                <a:cubicBezTo>
                  <a:pt x="4643500" y="3944762"/>
                  <a:pt x="4632858" y="3909099"/>
                  <a:pt x="4632858" y="3866460"/>
                </a:cubicBezTo>
                <a:cubicBezTo>
                  <a:pt x="4632858" y="3832973"/>
                  <a:pt x="4641383" y="3805905"/>
                  <a:pt x="4658433" y="3785255"/>
                </a:cubicBezTo>
                <a:cubicBezTo>
                  <a:pt x="4675483" y="3764605"/>
                  <a:pt x="4697936" y="3754280"/>
                  <a:pt x="4725793" y="3754280"/>
                </a:cubicBezTo>
                <a:close/>
                <a:moveTo>
                  <a:pt x="2687443" y="3754280"/>
                </a:moveTo>
                <a:cubicBezTo>
                  <a:pt x="2719091" y="3754280"/>
                  <a:pt x="2744944" y="3768121"/>
                  <a:pt x="2765003" y="3795803"/>
                </a:cubicBezTo>
                <a:cubicBezTo>
                  <a:pt x="2785061" y="3823485"/>
                  <a:pt x="2795091" y="3859316"/>
                  <a:pt x="2795091" y="3903295"/>
                </a:cubicBezTo>
                <a:cubicBezTo>
                  <a:pt x="2795091" y="3938120"/>
                  <a:pt x="2787123" y="3965691"/>
                  <a:pt x="2771187" y="3986006"/>
                </a:cubicBezTo>
                <a:cubicBezTo>
                  <a:pt x="2755252" y="4006321"/>
                  <a:pt x="2733466" y="4016478"/>
                  <a:pt x="2705829" y="4016478"/>
                </a:cubicBezTo>
                <a:cubicBezTo>
                  <a:pt x="2674185" y="4016478"/>
                  <a:pt x="2647720" y="4002135"/>
                  <a:pt x="2626435" y="3973448"/>
                </a:cubicBezTo>
                <a:cubicBezTo>
                  <a:pt x="2605150" y="3944762"/>
                  <a:pt x="2594508" y="3909099"/>
                  <a:pt x="2594508" y="3866460"/>
                </a:cubicBezTo>
                <a:cubicBezTo>
                  <a:pt x="2594508" y="3832973"/>
                  <a:pt x="2603033" y="3805905"/>
                  <a:pt x="2620083" y="3785255"/>
                </a:cubicBezTo>
                <a:cubicBezTo>
                  <a:pt x="2637133" y="3764605"/>
                  <a:pt x="2659586" y="3754280"/>
                  <a:pt x="2687443" y="3754280"/>
                </a:cubicBezTo>
                <a:close/>
                <a:moveTo>
                  <a:pt x="1144393" y="3754280"/>
                </a:moveTo>
                <a:cubicBezTo>
                  <a:pt x="1176041" y="3754280"/>
                  <a:pt x="1201894" y="3768121"/>
                  <a:pt x="1221953" y="3795803"/>
                </a:cubicBezTo>
                <a:cubicBezTo>
                  <a:pt x="1242012" y="3823485"/>
                  <a:pt x="1252041" y="3859316"/>
                  <a:pt x="1252041" y="3903295"/>
                </a:cubicBezTo>
                <a:cubicBezTo>
                  <a:pt x="1252041" y="3938120"/>
                  <a:pt x="1244073" y="3965691"/>
                  <a:pt x="1228137" y="3986006"/>
                </a:cubicBezTo>
                <a:cubicBezTo>
                  <a:pt x="1212202" y="4006321"/>
                  <a:pt x="1190416" y="4016478"/>
                  <a:pt x="1162779" y="4016478"/>
                </a:cubicBezTo>
                <a:cubicBezTo>
                  <a:pt x="1131134" y="4016478"/>
                  <a:pt x="1104670" y="4002135"/>
                  <a:pt x="1083385" y="3973448"/>
                </a:cubicBezTo>
                <a:cubicBezTo>
                  <a:pt x="1062100" y="3944762"/>
                  <a:pt x="1051458" y="3909099"/>
                  <a:pt x="1051458" y="3866460"/>
                </a:cubicBezTo>
                <a:cubicBezTo>
                  <a:pt x="1051458" y="3832973"/>
                  <a:pt x="1059983" y="3805905"/>
                  <a:pt x="1077033" y="3785255"/>
                </a:cubicBezTo>
                <a:cubicBezTo>
                  <a:pt x="1094083" y="3764605"/>
                  <a:pt x="1116536" y="3754280"/>
                  <a:pt x="1144393" y="3754280"/>
                </a:cubicBezTo>
                <a:close/>
                <a:moveTo>
                  <a:pt x="3223318" y="3748588"/>
                </a:moveTo>
                <a:cubicBezTo>
                  <a:pt x="3216638" y="3748588"/>
                  <a:pt x="3213298" y="3750876"/>
                  <a:pt x="3213298" y="3755452"/>
                </a:cubicBezTo>
                <a:cubicBezTo>
                  <a:pt x="3213298" y="3758285"/>
                  <a:pt x="3215642" y="3760573"/>
                  <a:pt x="3220330" y="3762317"/>
                </a:cubicBezTo>
                <a:cubicBezTo>
                  <a:pt x="3235734" y="3768128"/>
                  <a:pt x="3247901" y="3781090"/>
                  <a:pt x="3256830" y="3801203"/>
                </a:cubicBezTo>
                <a:lnTo>
                  <a:pt x="3353940" y="4021784"/>
                </a:lnTo>
                <a:cubicBezTo>
                  <a:pt x="3356619" y="4028070"/>
                  <a:pt x="3360749" y="4031212"/>
                  <a:pt x="3366330" y="4031212"/>
                </a:cubicBezTo>
                <a:cubicBezTo>
                  <a:pt x="3371019" y="4031212"/>
                  <a:pt x="3374702" y="4028406"/>
                  <a:pt x="3377381" y="4022794"/>
                </a:cubicBezTo>
                <a:lnTo>
                  <a:pt x="3486546" y="3794835"/>
                </a:lnTo>
                <a:cubicBezTo>
                  <a:pt x="3494583" y="3777848"/>
                  <a:pt x="3503178" y="3767567"/>
                  <a:pt x="3512331" y="3763991"/>
                </a:cubicBezTo>
                <a:cubicBezTo>
                  <a:pt x="3521483" y="3760496"/>
                  <a:pt x="3526172" y="3757329"/>
                  <a:pt x="3526395" y="3754490"/>
                </a:cubicBezTo>
                <a:cubicBezTo>
                  <a:pt x="3526618" y="3750778"/>
                  <a:pt x="3524058" y="3748923"/>
                  <a:pt x="3518714" y="3748923"/>
                </a:cubicBezTo>
                <a:cubicBezTo>
                  <a:pt x="3516712" y="3748923"/>
                  <a:pt x="3512596" y="3749146"/>
                  <a:pt x="3506366" y="3749592"/>
                </a:cubicBezTo>
                <a:cubicBezTo>
                  <a:pt x="3498797" y="3750262"/>
                  <a:pt x="3483550" y="3750597"/>
                  <a:pt x="3460626" y="3750597"/>
                </a:cubicBezTo>
                <a:cubicBezTo>
                  <a:pt x="3449052" y="3750597"/>
                  <a:pt x="3440928" y="3750374"/>
                  <a:pt x="3436254" y="3749927"/>
                </a:cubicBezTo>
                <a:cubicBezTo>
                  <a:pt x="3430914" y="3749257"/>
                  <a:pt x="3426796" y="3748923"/>
                  <a:pt x="3423900" y="3748923"/>
                </a:cubicBezTo>
                <a:cubicBezTo>
                  <a:pt x="3418114" y="3748923"/>
                  <a:pt x="3415220" y="3751209"/>
                  <a:pt x="3415220" y="3755782"/>
                </a:cubicBezTo>
                <a:cubicBezTo>
                  <a:pt x="3415220" y="3759267"/>
                  <a:pt x="3418234" y="3761445"/>
                  <a:pt x="3424262" y="3762317"/>
                </a:cubicBezTo>
                <a:cubicBezTo>
                  <a:pt x="3445693" y="3765889"/>
                  <a:pt x="3456409" y="3775377"/>
                  <a:pt x="3456409" y="3790780"/>
                </a:cubicBezTo>
                <a:cubicBezTo>
                  <a:pt x="3456409" y="3808193"/>
                  <a:pt x="3450691" y="3829178"/>
                  <a:pt x="3439257" y="3853735"/>
                </a:cubicBezTo>
                <a:lnTo>
                  <a:pt x="3382754" y="3972611"/>
                </a:lnTo>
                <a:lnTo>
                  <a:pt x="3309095" y="3804379"/>
                </a:lnTo>
                <a:cubicBezTo>
                  <a:pt x="3305059" y="3795031"/>
                  <a:pt x="3303041" y="3787575"/>
                  <a:pt x="3303041" y="3782011"/>
                </a:cubicBezTo>
                <a:cubicBezTo>
                  <a:pt x="3303041" y="3771777"/>
                  <a:pt x="3313199" y="3765324"/>
                  <a:pt x="3333514" y="3762652"/>
                </a:cubicBezTo>
                <a:cubicBezTo>
                  <a:pt x="3339765" y="3761965"/>
                  <a:pt x="3342890" y="3759903"/>
                  <a:pt x="3342890" y="3756467"/>
                </a:cubicBezTo>
                <a:cubicBezTo>
                  <a:pt x="3342890" y="3751661"/>
                  <a:pt x="3340329" y="3749369"/>
                  <a:pt x="3335209" y="3749592"/>
                </a:cubicBezTo>
                <a:cubicBezTo>
                  <a:pt x="3332537" y="3749592"/>
                  <a:pt x="3327527" y="3749927"/>
                  <a:pt x="3320177" y="3750597"/>
                </a:cubicBezTo>
                <a:cubicBezTo>
                  <a:pt x="3314833" y="3751043"/>
                  <a:pt x="3305370" y="3751267"/>
                  <a:pt x="3291786" y="3751267"/>
                </a:cubicBezTo>
                <a:cubicBezTo>
                  <a:pt x="3262172" y="3751267"/>
                  <a:pt x="3241910" y="3750597"/>
                  <a:pt x="3230999" y="3749257"/>
                </a:cubicBezTo>
                <a:cubicBezTo>
                  <a:pt x="3227660" y="3748811"/>
                  <a:pt x="3225100" y="3748588"/>
                  <a:pt x="3223318" y="3748588"/>
                </a:cubicBezTo>
                <a:close/>
                <a:moveTo>
                  <a:pt x="6305946" y="3740886"/>
                </a:moveTo>
                <a:cubicBezTo>
                  <a:pt x="6264646" y="3740886"/>
                  <a:pt x="6229485" y="3755101"/>
                  <a:pt x="6200464" y="3783531"/>
                </a:cubicBezTo>
                <a:cubicBezTo>
                  <a:pt x="6171443" y="3811961"/>
                  <a:pt x="6156932" y="3846469"/>
                  <a:pt x="6156932" y="3887054"/>
                </a:cubicBezTo>
                <a:cubicBezTo>
                  <a:pt x="6156932" y="3928974"/>
                  <a:pt x="6170605" y="3963369"/>
                  <a:pt x="6197953" y="3990239"/>
                </a:cubicBezTo>
                <a:cubicBezTo>
                  <a:pt x="6225300" y="4017108"/>
                  <a:pt x="6260181" y="4030543"/>
                  <a:pt x="6302597" y="4030543"/>
                </a:cubicBezTo>
                <a:cubicBezTo>
                  <a:pt x="6345906" y="4030543"/>
                  <a:pt x="6381737" y="4016717"/>
                  <a:pt x="6410088" y="3989067"/>
                </a:cubicBezTo>
                <a:cubicBezTo>
                  <a:pt x="6438440" y="3961416"/>
                  <a:pt x="6452616" y="3926407"/>
                  <a:pt x="6452616" y="3884040"/>
                </a:cubicBezTo>
                <a:cubicBezTo>
                  <a:pt x="6452616" y="3845018"/>
                  <a:pt x="6438217" y="3811403"/>
                  <a:pt x="6409419" y="3783196"/>
                </a:cubicBezTo>
                <a:cubicBezTo>
                  <a:pt x="6380620" y="3754989"/>
                  <a:pt x="6346130" y="3740886"/>
                  <a:pt x="6305946" y="3740886"/>
                </a:cubicBezTo>
                <a:close/>
                <a:moveTo>
                  <a:pt x="5416698" y="3740886"/>
                </a:moveTo>
                <a:cubicBezTo>
                  <a:pt x="5383435" y="3740886"/>
                  <a:pt x="5356757" y="3751666"/>
                  <a:pt x="5336666" y="3773226"/>
                </a:cubicBezTo>
                <a:cubicBezTo>
                  <a:pt x="5321708" y="3789230"/>
                  <a:pt x="5314230" y="3804123"/>
                  <a:pt x="5314230" y="3817904"/>
                </a:cubicBezTo>
                <a:cubicBezTo>
                  <a:pt x="5314230" y="3823262"/>
                  <a:pt x="5318497" y="3828174"/>
                  <a:pt x="5327033" y="3832638"/>
                </a:cubicBezTo>
                <a:cubicBezTo>
                  <a:pt x="5335569" y="3837103"/>
                  <a:pt x="5345046" y="3839336"/>
                  <a:pt x="5355465" y="3839336"/>
                </a:cubicBezTo>
                <a:cubicBezTo>
                  <a:pt x="5360122" y="3839336"/>
                  <a:pt x="5362338" y="3837344"/>
                  <a:pt x="5362115" y="3833360"/>
                </a:cubicBezTo>
                <a:cubicBezTo>
                  <a:pt x="5361892" y="3830259"/>
                  <a:pt x="5361111" y="3826717"/>
                  <a:pt x="5359771" y="3822734"/>
                </a:cubicBezTo>
                <a:cubicBezTo>
                  <a:pt x="5356869" y="3813215"/>
                  <a:pt x="5355418" y="3804803"/>
                  <a:pt x="5355418" y="3797499"/>
                </a:cubicBezTo>
                <a:cubicBezTo>
                  <a:pt x="5355418" y="3772705"/>
                  <a:pt x="5370152" y="3760308"/>
                  <a:pt x="5399620" y="3760308"/>
                </a:cubicBezTo>
                <a:cubicBezTo>
                  <a:pt x="5421498" y="3760308"/>
                  <a:pt x="5438910" y="3766967"/>
                  <a:pt x="5451859" y="3780285"/>
                </a:cubicBezTo>
                <a:cubicBezTo>
                  <a:pt x="5461458" y="3790048"/>
                  <a:pt x="5466258" y="3807691"/>
                  <a:pt x="5466258" y="3833214"/>
                </a:cubicBezTo>
                <a:lnTo>
                  <a:pt x="5466258" y="3874496"/>
                </a:lnTo>
                <a:cubicBezTo>
                  <a:pt x="5410569" y="3882980"/>
                  <a:pt x="5371030" y="3894309"/>
                  <a:pt x="5347640" y="3908485"/>
                </a:cubicBezTo>
                <a:cubicBezTo>
                  <a:pt x="5324251" y="3922661"/>
                  <a:pt x="5312555" y="3942585"/>
                  <a:pt x="5312555" y="3968258"/>
                </a:cubicBezTo>
                <a:cubicBezTo>
                  <a:pt x="5312555" y="3987234"/>
                  <a:pt x="5318739" y="4002358"/>
                  <a:pt x="5331107" y="4013632"/>
                </a:cubicBezTo>
                <a:cubicBezTo>
                  <a:pt x="5343474" y="4024906"/>
                  <a:pt x="5360129" y="4030543"/>
                  <a:pt x="5381072" y="4030543"/>
                </a:cubicBezTo>
                <a:cubicBezTo>
                  <a:pt x="5408701" y="4030543"/>
                  <a:pt x="5438672" y="4018264"/>
                  <a:pt x="5470982" y="3993708"/>
                </a:cubicBezTo>
                <a:cubicBezTo>
                  <a:pt x="5485762" y="4016478"/>
                  <a:pt x="5502334" y="4027864"/>
                  <a:pt x="5520699" y="4027864"/>
                </a:cubicBezTo>
                <a:cubicBezTo>
                  <a:pt x="5530550" y="4027864"/>
                  <a:pt x="5540626" y="4025799"/>
                  <a:pt x="5550928" y="4021669"/>
                </a:cubicBezTo>
                <a:cubicBezTo>
                  <a:pt x="5561231" y="4017539"/>
                  <a:pt x="5566493" y="4013465"/>
                  <a:pt x="5566717" y="4009446"/>
                </a:cubicBezTo>
                <a:cubicBezTo>
                  <a:pt x="5566940" y="4006098"/>
                  <a:pt x="5565154" y="4004535"/>
                  <a:pt x="5561359" y="4004758"/>
                </a:cubicBezTo>
                <a:cubicBezTo>
                  <a:pt x="5560019" y="4004758"/>
                  <a:pt x="5557340" y="4005236"/>
                  <a:pt x="5553322" y="4006192"/>
                </a:cubicBezTo>
                <a:cubicBezTo>
                  <a:pt x="5551313" y="4006575"/>
                  <a:pt x="5548634" y="4006767"/>
                  <a:pt x="5545285" y="4006767"/>
                </a:cubicBezTo>
                <a:cubicBezTo>
                  <a:pt x="5533454" y="4006767"/>
                  <a:pt x="5525026" y="4002364"/>
                  <a:pt x="5520003" y="3993556"/>
                </a:cubicBezTo>
                <a:cubicBezTo>
                  <a:pt x="5514980" y="3984748"/>
                  <a:pt x="5512469" y="3969978"/>
                  <a:pt x="5512469" y="3949244"/>
                </a:cubicBezTo>
                <a:lnTo>
                  <a:pt x="5512469" y="3818140"/>
                </a:lnTo>
                <a:cubicBezTo>
                  <a:pt x="5512469" y="3793615"/>
                  <a:pt x="5504097" y="3774608"/>
                  <a:pt x="5487354" y="3761119"/>
                </a:cubicBezTo>
                <a:cubicBezTo>
                  <a:pt x="5470611" y="3747630"/>
                  <a:pt x="5447059" y="3740886"/>
                  <a:pt x="5416698" y="3740886"/>
                </a:cubicBezTo>
                <a:close/>
                <a:moveTo>
                  <a:pt x="4734321" y="3740886"/>
                </a:moveTo>
                <a:cubicBezTo>
                  <a:pt x="4693021" y="3740886"/>
                  <a:pt x="4657861" y="3755101"/>
                  <a:pt x="4628839" y="3783531"/>
                </a:cubicBezTo>
                <a:cubicBezTo>
                  <a:pt x="4599818" y="3811961"/>
                  <a:pt x="4585307" y="3846469"/>
                  <a:pt x="4585307" y="3887054"/>
                </a:cubicBezTo>
                <a:cubicBezTo>
                  <a:pt x="4585307" y="3928974"/>
                  <a:pt x="4598981" y="3963369"/>
                  <a:pt x="4626328" y="3990239"/>
                </a:cubicBezTo>
                <a:cubicBezTo>
                  <a:pt x="4653675" y="4017108"/>
                  <a:pt x="4688557" y="4030543"/>
                  <a:pt x="4730973" y="4030543"/>
                </a:cubicBezTo>
                <a:cubicBezTo>
                  <a:pt x="4774282" y="4030543"/>
                  <a:pt x="4810112" y="4016717"/>
                  <a:pt x="4838464" y="3989067"/>
                </a:cubicBezTo>
                <a:cubicBezTo>
                  <a:pt x="4866815" y="3961416"/>
                  <a:pt x="4880991" y="3926407"/>
                  <a:pt x="4880991" y="3884040"/>
                </a:cubicBezTo>
                <a:cubicBezTo>
                  <a:pt x="4880991" y="3845018"/>
                  <a:pt x="4866592" y="3811403"/>
                  <a:pt x="4837794" y="3783196"/>
                </a:cubicBezTo>
                <a:cubicBezTo>
                  <a:pt x="4808996" y="3754989"/>
                  <a:pt x="4774505" y="3740886"/>
                  <a:pt x="4734321" y="3740886"/>
                </a:cubicBezTo>
                <a:close/>
                <a:moveTo>
                  <a:pt x="3655950" y="3740886"/>
                </a:moveTo>
                <a:cubicBezTo>
                  <a:pt x="3621794" y="3740886"/>
                  <a:pt x="3591991" y="3755436"/>
                  <a:pt x="3566541" y="3784536"/>
                </a:cubicBezTo>
                <a:cubicBezTo>
                  <a:pt x="3541092" y="3813636"/>
                  <a:pt x="3528367" y="3847585"/>
                  <a:pt x="3528367" y="3886384"/>
                </a:cubicBezTo>
                <a:cubicBezTo>
                  <a:pt x="3528367" y="3927188"/>
                  <a:pt x="3540701" y="3961416"/>
                  <a:pt x="3565369" y="3989067"/>
                </a:cubicBezTo>
                <a:cubicBezTo>
                  <a:pt x="3590037" y="4016717"/>
                  <a:pt x="3620566" y="4030543"/>
                  <a:pt x="3656955" y="4030543"/>
                </a:cubicBezTo>
                <a:cubicBezTo>
                  <a:pt x="3689325" y="4030543"/>
                  <a:pt x="3720020" y="4019213"/>
                  <a:pt x="3749042" y="3996554"/>
                </a:cubicBezTo>
                <a:cubicBezTo>
                  <a:pt x="3764669" y="3984335"/>
                  <a:pt x="3772482" y="3974894"/>
                  <a:pt x="3772482" y="3968232"/>
                </a:cubicBezTo>
                <a:cubicBezTo>
                  <a:pt x="3772482" y="3964454"/>
                  <a:pt x="3770916" y="3962677"/>
                  <a:pt x="3767784" y="3962900"/>
                </a:cubicBezTo>
                <a:cubicBezTo>
                  <a:pt x="3766221" y="3963123"/>
                  <a:pt x="3764545" y="3963905"/>
                  <a:pt x="3762756" y="3965244"/>
                </a:cubicBezTo>
                <a:cubicBezTo>
                  <a:pt x="3734132" y="3987122"/>
                  <a:pt x="3707632" y="3998061"/>
                  <a:pt x="3683257" y="3998061"/>
                </a:cubicBezTo>
                <a:cubicBezTo>
                  <a:pt x="3652397" y="3998061"/>
                  <a:pt x="3626402" y="3985057"/>
                  <a:pt x="3605270" y="3959049"/>
                </a:cubicBezTo>
                <a:cubicBezTo>
                  <a:pt x="3584139" y="3933042"/>
                  <a:pt x="3573574" y="3900951"/>
                  <a:pt x="3573574" y="3862776"/>
                </a:cubicBezTo>
                <a:lnTo>
                  <a:pt x="3573908" y="3855409"/>
                </a:lnTo>
                <a:lnTo>
                  <a:pt x="3700701" y="3855409"/>
                </a:lnTo>
                <a:lnTo>
                  <a:pt x="3723514" y="3856079"/>
                </a:lnTo>
                <a:lnTo>
                  <a:pt x="3748335" y="3856414"/>
                </a:lnTo>
                <a:cubicBezTo>
                  <a:pt x="3762871" y="3856414"/>
                  <a:pt x="3770138" y="3852730"/>
                  <a:pt x="3770138" y="3845363"/>
                </a:cubicBezTo>
                <a:cubicBezTo>
                  <a:pt x="3770138" y="3840229"/>
                  <a:pt x="3767348" y="3831187"/>
                  <a:pt x="3761766" y="3818239"/>
                </a:cubicBezTo>
                <a:cubicBezTo>
                  <a:pt x="3756186" y="3805291"/>
                  <a:pt x="3750716" y="3795022"/>
                  <a:pt x="3745358" y="3787432"/>
                </a:cubicBezTo>
                <a:cubicBezTo>
                  <a:pt x="3723034" y="3756401"/>
                  <a:pt x="3693231" y="3740886"/>
                  <a:pt x="3655950" y="3740886"/>
                </a:cubicBezTo>
                <a:close/>
                <a:moveTo>
                  <a:pt x="2695971" y="3740886"/>
                </a:moveTo>
                <a:cubicBezTo>
                  <a:pt x="2654672" y="3740886"/>
                  <a:pt x="2619511" y="3755101"/>
                  <a:pt x="2590489" y="3783531"/>
                </a:cubicBezTo>
                <a:cubicBezTo>
                  <a:pt x="2561468" y="3811961"/>
                  <a:pt x="2546957" y="3846469"/>
                  <a:pt x="2546957" y="3887054"/>
                </a:cubicBezTo>
                <a:cubicBezTo>
                  <a:pt x="2546957" y="3928974"/>
                  <a:pt x="2560631" y="3963369"/>
                  <a:pt x="2587978" y="3990239"/>
                </a:cubicBezTo>
                <a:cubicBezTo>
                  <a:pt x="2615325" y="4017108"/>
                  <a:pt x="2650207" y="4030543"/>
                  <a:pt x="2692623" y="4030543"/>
                </a:cubicBezTo>
                <a:cubicBezTo>
                  <a:pt x="2735932" y="4030543"/>
                  <a:pt x="2771762" y="4016717"/>
                  <a:pt x="2800114" y="3989067"/>
                </a:cubicBezTo>
                <a:cubicBezTo>
                  <a:pt x="2828466" y="3961416"/>
                  <a:pt x="2842641" y="3926407"/>
                  <a:pt x="2842641" y="3884040"/>
                </a:cubicBezTo>
                <a:cubicBezTo>
                  <a:pt x="2842641" y="3845018"/>
                  <a:pt x="2828242" y="3811403"/>
                  <a:pt x="2799444" y="3783196"/>
                </a:cubicBezTo>
                <a:cubicBezTo>
                  <a:pt x="2770646" y="3754989"/>
                  <a:pt x="2736155" y="3740886"/>
                  <a:pt x="2695971" y="3740886"/>
                </a:cubicBezTo>
                <a:close/>
                <a:moveTo>
                  <a:pt x="1152921" y="3740886"/>
                </a:moveTo>
                <a:cubicBezTo>
                  <a:pt x="1111622" y="3740886"/>
                  <a:pt x="1076461" y="3755101"/>
                  <a:pt x="1047439" y="3783531"/>
                </a:cubicBezTo>
                <a:cubicBezTo>
                  <a:pt x="1018418" y="3811961"/>
                  <a:pt x="1003907" y="3846469"/>
                  <a:pt x="1003907" y="3887054"/>
                </a:cubicBezTo>
                <a:cubicBezTo>
                  <a:pt x="1003907" y="3928974"/>
                  <a:pt x="1017581" y="3963369"/>
                  <a:pt x="1044928" y="3990239"/>
                </a:cubicBezTo>
                <a:cubicBezTo>
                  <a:pt x="1072275" y="4017108"/>
                  <a:pt x="1107157" y="4030543"/>
                  <a:pt x="1149573" y="4030543"/>
                </a:cubicBezTo>
                <a:cubicBezTo>
                  <a:pt x="1192882" y="4030543"/>
                  <a:pt x="1228712" y="4016717"/>
                  <a:pt x="1257064" y="3989067"/>
                </a:cubicBezTo>
                <a:cubicBezTo>
                  <a:pt x="1285416" y="3961416"/>
                  <a:pt x="1299591" y="3926407"/>
                  <a:pt x="1299591" y="3884040"/>
                </a:cubicBezTo>
                <a:cubicBezTo>
                  <a:pt x="1299591" y="3845018"/>
                  <a:pt x="1285192" y="3811403"/>
                  <a:pt x="1256394" y="3783196"/>
                </a:cubicBezTo>
                <a:cubicBezTo>
                  <a:pt x="1227596" y="3754989"/>
                  <a:pt x="1193105" y="3740886"/>
                  <a:pt x="1152921" y="3740886"/>
                </a:cubicBezTo>
                <a:close/>
                <a:moveTo>
                  <a:pt x="859358" y="3734189"/>
                </a:moveTo>
                <a:cubicBezTo>
                  <a:pt x="857125" y="3734412"/>
                  <a:pt x="854558" y="3735305"/>
                  <a:pt x="851656" y="3736867"/>
                </a:cubicBezTo>
                <a:cubicBezTo>
                  <a:pt x="823081" y="3754504"/>
                  <a:pt x="798301" y="3764326"/>
                  <a:pt x="777316" y="3766335"/>
                </a:cubicBezTo>
                <a:cubicBezTo>
                  <a:pt x="774414" y="3766559"/>
                  <a:pt x="771958" y="3766894"/>
                  <a:pt x="769949" y="3767340"/>
                </a:cubicBezTo>
                <a:cubicBezTo>
                  <a:pt x="766601" y="3768714"/>
                  <a:pt x="764926" y="3770776"/>
                  <a:pt x="764926" y="3773525"/>
                </a:cubicBezTo>
                <a:cubicBezTo>
                  <a:pt x="764926" y="3778108"/>
                  <a:pt x="767493" y="3780400"/>
                  <a:pt x="772628" y="3780400"/>
                </a:cubicBezTo>
                <a:lnTo>
                  <a:pt x="784014" y="3780065"/>
                </a:lnTo>
                <a:cubicBezTo>
                  <a:pt x="808570" y="3780065"/>
                  <a:pt x="820848" y="3792901"/>
                  <a:pt x="820848" y="3818574"/>
                </a:cubicBezTo>
                <a:lnTo>
                  <a:pt x="820848" y="3962231"/>
                </a:lnTo>
                <a:cubicBezTo>
                  <a:pt x="820848" y="3981876"/>
                  <a:pt x="819453" y="3994712"/>
                  <a:pt x="816663" y="4000740"/>
                </a:cubicBezTo>
                <a:cubicBezTo>
                  <a:pt x="813872" y="4006767"/>
                  <a:pt x="807677" y="4010897"/>
                  <a:pt x="798078" y="4013130"/>
                </a:cubicBezTo>
                <a:cubicBezTo>
                  <a:pt x="791157" y="4014438"/>
                  <a:pt x="787697" y="4016946"/>
                  <a:pt x="787697" y="4020654"/>
                </a:cubicBezTo>
                <a:cubicBezTo>
                  <a:pt x="787697" y="4025237"/>
                  <a:pt x="790718" y="4027417"/>
                  <a:pt x="796759" y="4027194"/>
                </a:cubicBezTo>
                <a:cubicBezTo>
                  <a:pt x="798999" y="4026971"/>
                  <a:pt x="803028" y="4026413"/>
                  <a:pt x="808846" y="4025520"/>
                </a:cubicBezTo>
                <a:cubicBezTo>
                  <a:pt x="816230" y="4024403"/>
                  <a:pt x="828648" y="4023845"/>
                  <a:pt x="846099" y="4023845"/>
                </a:cubicBezTo>
                <a:lnTo>
                  <a:pt x="860870" y="4023845"/>
                </a:lnTo>
                <a:lnTo>
                  <a:pt x="885038" y="4024180"/>
                </a:lnTo>
                <a:cubicBezTo>
                  <a:pt x="893318" y="4024180"/>
                  <a:pt x="899585" y="4024403"/>
                  <a:pt x="903837" y="4024850"/>
                </a:cubicBezTo>
                <a:cubicBezTo>
                  <a:pt x="912788" y="4025966"/>
                  <a:pt x="918046" y="4026524"/>
                  <a:pt x="919612" y="4026524"/>
                </a:cubicBezTo>
                <a:cubicBezTo>
                  <a:pt x="925877" y="4026524"/>
                  <a:pt x="929009" y="4024292"/>
                  <a:pt x="929009" y="4019827"/>
                </a:cubicBezTo>
                <a:cubicBezTo>
                  <a:pt x="929009" y="4015809"/>
                  <a:pt x="925438" y="4013576"/>
                  <a:pt x="918294" y="4013130"/>
                </a:cubicBezTo>
                <a:lnTo>
                  <a:pt x="900881" y="4011790"/>
                </a:lnTo>
                <a:cubicBezTo>
                  <a:pt x="888379" y="4010678"/>
                  <a:pt x="879617" y="4006167"/>
                  <a:pt x="874594" y="3998257"/>
                </a:cubicBezTo>
                <a:cubicBezTo>
                  <a:pt x="869571" y="3990348"/>
                  <a:pt x="867060" y="3977034"/>
                  <a:pt x="867060" y="3958317"/>
                </a:cubicBezTo>
                <a:lnTo>
                  <a:pt x="867060" y="3839001"/>
                </a:lnTo>
                <a:cubicBezTo>
                  <a:pt x="867060" y="3824298"/>
                  <a:pt x="871623" y="3812028"/>
                  <a:pt x="880750" y="3802189"/>
                </a:cubicBezTo>
                <a:cubicBezTo>
                  <a:pt x="889877" y="3792351"/>
                  <a:pt x="901230" y="3787432"/>
                  <a:pt x="914809" y="3787432"/>
                </a:cubicBezTo>
                <a:cubicBezTo>
                  <a:pt x="923491" y="3787432"/>
                  <a:pt x="932618" y="3790780"/>
                  <a:pt x="942189" y="3797478"/>
                </a:cubicBezTo>
                <a:cubicBezTo>
                  <a:pt x="950425" y="3802836"/>
                  <a:pt x="955322" y="3805514"/>
                  <a:pt x="956881" y="3805514"/>
                </a:cubicBezTo>
                <a:cubicBezTo>
                  <a:pt x="959996" y="3805295"/>
                  <a:pt x="965227" y="3800710"/>
                  <a:pt x="972573" y="3791762"/>
                </a:cubicBezTo>
                <a:cubicBezTo>
                  <a:pt x="979919" y="3782813"/>
                  <a:pt x="983480" y="3776681"/>
                  <a:pt x="983257" y="3773368"/>
                </a:cubicBezTo>
                <a:cubicBezTo>
                  <a:pt x="982811" y="3768233"/>
                  <a:pt x="976951" y="3761536"/>
                  <a:pt x="965677" y="3753276"/>
                </a:cubicBezTo>
                <a:cubicBezTo>
                  <a:pt x="954403" y="3745016"/>
                  <a:pt x="945306" y="3740886"/>
                  <a:pt x="938385" y="3740886"/>
                </a:cubicBezTo>
                <a:cubicBezTo>
                  <a:pt x="916508" y="3740886"/>
                  <a:pt x="892621" y="3761201"/>
                  <a:pt x="866725" y="3801831"/>
                </a:cubicBezTo>
                <a:lnTo>
                  <a:pt x="866725" y="3751936"/>
                </a:lnTo>
                <a:lnTo>
                  <a:pt x="867060" y="3745574"/>
                </a:lnTo>
                <a:cubicBezTo>
                  <a:pt x="867060" y="3737760"/>
                  <a:pt x="864492" y="3733965"/>
                  <a:pt x="859358" y="3734189"/>
                </a:cubicBezTo>
                <a:close/>
                <a:moveTo>
                  <a:pt x="5014602" y="3733854"/>
                </a:moveTo>
                <a:cubicBezTo>
                  <a:pt x="5012369" y="3733854"/>
                  <a:pt x="5009690" y="3734747"/>
                  <a:pt x="5006565" y="3736533"/>
                </a:cubicBezTo>
                <a:cubicBezTo>
                  <a:pt x="5004779" y="3737426"/>
                  <a:pt x="5000426" y="3739546"/>
                  <a:pt x="4993505" y="3742895"/>
                </a:cubicBezTo>
                <a:lnTo>
                  <a:pt x="4975758" y="3751602"/>
                </a:lnTo>
                <a:cubicBezTo>
                  <a:pt x="4961917" y="3758075"/>
                  <a:pt x="4947518" y="3762652"/>
                  <a:pt x="4932560" y="3765331"/>
                </a:cubicBezTo>
                <a:cubicBezTo>
                  <a:pt x="4926756" y="3766479"/>
                  <a:pt x="4923854" y="3768657"/>
                  <a:pt x="4923854" y="3771866"/>
                </a:cubicBezTo>
                <a:cubicBezTo>
                  <a:pt x="4923854" y="3774158"/>
                  <a:pt x="4924858" y="3775762"/>
                  <a:pt x="4926868" y="3776680"/>
                </a:cubicBezTo>
                <a:cubicBezTo>
                  <a:pt x="4928430" y="3777597"/>
                  <a:pt x="4930216" y="3778056"/>
                  <a:pt x="4932225" y="3778056"/>
                </a:cubicBezTo>
                <a:lnTo>
                  <a:pt x="4946625" y="3777721"/>
                </a:lnTo>
                <a:cubicBezTo>
                  <a:pt x="4957117" y="3777721"/>
                  <a:pt x="4964261" y="3780563"/>
                  <a:pt x="4968056" y="3786247"/>
                </a:cubicBezTo>
                <a:cubicBezTo>
                  <a:pt x="4971851" y="3791931"/>
                  <a:pt x="4973748" y="3802687"/>
                  <a:pt x="4973748" y="3818517"/>
                </a:cubicBezTo>
                <a:lnTo>
                  <a:pt x="4973748" y="3969660"/>
                </a:lnTo>
                <a:cubicBezTo>
                  <a:pt x="4973748" y="3982587"/>
                  <a:pt x="4971795" y="3991950"/>
                  <a:pt x="4967888" y="3997747"/>
                </a:cubicBezTo>
                <a:cubicBezTo>
                  <a:pt x="4963982" y="4003544"/>
                  <a:pt x="4956336" y="4008449"/>
                  <a:pt x="4944950" y="4012460"/>
                </a:cubicBezTo>
                <a:cubicBezTo>
                  <a:pt x="4940932" y="4014068"/>
                  <a:pt x="4938811" y="4016250"/>
                  <a:pt x="4938588" y="4019006"/>
                </a:cubicBezTo>
                <a:cubicBezTo>
                  <a:pt x="4938365" y="4022679"/>
                  <a:pt x="4940374" y="4024515"/>
                  <a:pt x="4944615" y="4024515"/>
                </a:cubicBezTo>
                <a:cubicBezTo>
                  <a:pt x="4946625" y="4024515"/>
                  <a:pt x="4951089" y="4024133"/>
                  <a:pt x="4958010" y="4023369"/>
                </a:cubicBezTo>
                <a:cubicBezTo>
                  <a:pt x="4964930" y="4022347"/>
                  <a:pt x="4986138" y="4021836"/>
                  <a:pt x="5021634" y="4021836"/>
                </a:cubicBezTo>
                <a:cubicBezTo>
                  <a:pt x="5038377" y="4021836"/>
                  <a:pt x="5048869" y="4022091"/>
                  <a:pt x="5053111" y="4022600"/>
                </a:cubicBezTo>
                <a:cubicBezTo>
                  <a:pt x="5060701" y="4023877"/>
                  <a:pt x="5066394" y="4024515"/>
                  <a:pt x="5070189" y="4024515"/>
                </a:cubicBezTo>
                <a:cubicBezTo>
                  <a:pt x="5075324" y="4024515"/>
                  <a:pt x="5077891" y="4022454"/>
                  <a:pt x="5077891" y="4018331"/>
                </a:cubicBezTo>
                <a:cubicBezTo>
                  <a:pt x="5077891" y="4014211"/>
                  <a:pt x="5074207" y="4011808"/>
                  <a:pt x="5066840" y="4011121"/>
                </a:cubicBezTo>
                <a:cubicBezTo>
                  <a:pt x="5036926" y="4009331"/>
                  <a:pt x="5021411" y="3999043"/>
                  <a:pt x="5020294" y="3980256"/>
                </a:cubicBezTo>
                <a:lnTo>
                  <a:pt x="5019960" y="3963486"/>
                </a:lnTo>
                <a:lnTo>
                  <a:pt x="5019625" y="3953419"/>
                </a:lnTo>
                <a:lnTo>
                  <a:pt x="5019625" y="3825606"/>
                </a:lnTo>
                <a:cubicBezTo>
                  <a:pt x="5019625" y="3811542"/>
                  <a:pt x="5026840" y="3799040"/>
                  <a:pt x="5041271" y="3788102"/>
                </a:cubicBezTo>
                <a:cubicBezTo>
                  <a:pt x="5055701" y="3777163"/>
                  <a:pt x="5072202" y="3771693"/>
                  <a:pt x="5090773" y="3771693"/>
                </a:cubicBezTo>
                <a:cubicBezTo>
                  <a:pt x="5117171" y="3771693"/>
                  <a:pt x="5137530" y="3780108"/>
                  <a:pt x="5151849" y="3796939"/>
                </a:cubicBezTo>
                <a:cubicBezTo>
                  <a:pt x="5166168" y="3813769"/>
                  <a:pt x="5173327" y="3837679"/>
                  <a:pt x="5173327" y="3868668"/>
                </a:cubicBezTo>
                <a:lnTo>
                  <a:pt x="5173327" y="3984033"/>
                </a:lnTo>
                <a:cubicBezTo>
                  <a:pt x="5173327" y="3997857"/>
                  <a:pt x="5168862" y="4005883"/>
                  <a:pt x="5159932" y="4008112"/>
                </a:cubicBezTo>
                <a:lnTo>
                  <a:pt x="5149887" y="4010786"/>
                </a:lnTo>
                <a:cubicBezTo>
                  <a:pt x="5145868" y="4011703"/>
                  <a:pt x="5143859" y="4013881"/>
                  <a:pt x="5143859" y="4017321"/>
                </a:cubicBezTo>
                <a:cubicBezTo>
                  <a:pt x="5143859" y="4019843"/>
                  <a:pt x="5144639" y="4021562"/>
                  <a:pt x="5146198" y="4022480"/>
                </a:cubicBezTo>
                <a:lnTo>
                  <a:pt x="5150870" y="4023511"/>
                </a:lnTo>
                <a:lnTo>
                  <a:pt x="5160560" y="4022841"/>
                </a:lnTo>
                <a:lnTo>
                  <a:pt x="5173248" y="4022841"/>
                </a:lnTo>
                <a:lnTo>
                  <a:pt x="5206316" y="4021836"/>
                </a:lnTo>
                <a:cubicBezTo>
                  <a:pt x="5226132" y="4021836"/>
                  <a:pt x="5239713" y="4022347"/>
                  <a:pt x="5247059" y="4023369"/>
                </a:cubicBezTo>
                <a:cubicBezTo>
                  <a:pt x="5253293" y="4024133"/>
                  <a:pt x="5257635" y="4024515"/>
                  <a:pt x="5260088" y="4024515"/>
                </a:cubicBezTo>
                <a:cubicBezTo>
                  <a:pt x="5267657" y="4024515"/>
                  <a:pt x="5271330" y="4022119"/>
                  <a:pt x="5271107" y="4017326"/>
                </a:cubicBezTo>
                <a:cubicBezTo>
                  <a:pt x="5270884" y="4013838"/>
                  <a:pt x="5267758" y="4011658"/>
                  <a:pt x="5261731" y="4010786"/>
                </a:cubicBezTo>
                <a:lnTo>
                  <a:pt x="5247666" y="4008777"/>
                </a:lnTo>
                <a:cubicBezTo>
                  <a:pt x="5231370" y="4006317"/>
                  <a:pt x="5221993" y="3997710"/>
                  <a:pt x="5219538" y="3982955"/>
                </a:cubicBezTo>
                <a:lnTo>
                  <a:pt x="5218533" y="3966866"/>
                </a:lnTo>
                <a:lnTo>
                  <a:pt x="5218868" y="3956805"/>
                </a:lnTo>
                <a:lnTo>
                  <a:pt x="5218868" y="3876673"/>
                </a:lnTo>
                <a:cubicBezTo>
                  <a:pt x="5218868" y="3835548"/>
                  <a:pt x="5211724" y="3804925"/>
                  <a:pt x="5197437" y="3784805"/>
                </a:cubicBezTo>
                <a:cubicBezTo>
                  <a:pt x="5176676" y="3755526"/>
                  <a:pt x="5148435" y="3740886"/>
                  <a:pt x="5112717" y="3740886"/>
                </a:cubicBezTo>
                <a:cubicBezTo>
                  <a:pt x="5080570" y="3740886"/>
                  <a:pt x="5049539" y="3758634"/>
                  <a:pt x="5019625" y="3794129"/>
                </a:cubicBezTo>
                <a:lnTo>
                  <a:pt x="5019625" y="3756290"/>
                </a:lnTo>
                <a:cubicBezTo>
                  <a:pt x="5019625" y="3751378"/>
                  <a:pt x="5019736" y="3747137"/>
                  <a:pt x="5019960" y="3743565"/>
                </a:cubicBezTo>
                <a:cubicBezTo>
                  <a:pt x="5020406" y="3737091"/>
                  <a:pt x="5018620" y="3733854"/>
                  <a:pt x="5014602" y="3733854"/>
                </a:cubicBezTo>
                <a:close/>
                <a:moveTo>
                  <a:pt x="4492066" y="3733854"/>
                </a:moveTo>
                <a:lnTo>
                  <a:pt x="4474245" y="3742225"/>
                </a:lnTo>
                <a:cubicBezTo>
                  <a:pt x="4454970" y="3752271"/>
                  <a:pt x="4439055" y="3759415"/>
                  <a:pt x="4426501" y="3763657"/>
                </a:cubicBezTo>
                <a:cubicBezTo>
                  <a:pt x="4415293" y="3767152"/>
                  <a:pt x="4409578" y="3770427"/>
                  <a:pt x="4409355" y="3773483"/>
                </a:cubicBezTo>
                <a:cubicBezTo>
                  <a:pt x="4409132" y="3776978"/>
                  <a:pt x="4413262" y="3778725"/>
                  <a:pt x="4421745" y="3778725"/>
                </a:cubicBezTo>
                <a:cubicBezTo>
                  <a:pt x="4433577" y="3778725"/>
                  <a:pt x="4441279" y="3781512"/>
                  <a:pt x="4444850" y="3787084"/>
                </a:cubicBezTo>
                <a:cubicBezTo>
                  <a:pt x="4448422" y="3792656"/>
                  <a:pt x="4450208" y="3804695"/>
                  <a:pt x="4450208" y="3823199"/>
                </a:cubicBezTo>
                <a:lnTo>
                  <a:pt x="4450208" y="3968991"/>
                </a:lnTo>
                <a:cubicBezTo>
                  <a:pt x="4450208" y="3982364"/>
                  <a:pt x="4448813" y="3992061"/>
                  <a:pt x="4446022" y="3998082"/>
                </a:cubicBezTo>
                <a:cubicBezTo>
                  <a:pt x="4443232" y="4004102"/>
                  <a:pt x="4438265" y="4008339"/>
                  <a:pt x="4431121" y="4010791"/>
                </a:cubicBezTo>
                <a:lnTo>
                  <a:pt x="4424759" y="4012795"/>
                </a:lnTo>
                <a:cubicBezTo>
                  <a:pt x="4420740" y="4014169"/>
                  <a:pt x="4418731" y="4016573"/>
                  <a:pt x="4418731" y="4020005"/>
                </a:cubicBezTo>
                <a:cubicBezTo>
                  <a:pt x="4418731" y="4024128"/>
                  <a:pt x="4421752" y="4026189"/>
                  <a:pt x="4427793" y="4026189"/>
                </a:cubicBezTo>
                <a:cubicBezTo>
                  <a:pt x="4430033" y="4026189"/>
                  <a:pt x="4434062" y="4025855"/>
                  <a:pt x="4439880" y="4025185"/>
                </a:cubicBezTo>
                <a:cubicBezTo>
                  <a:pt x="4442342" y="4024738"/>
                  <a:pt x="4445811" y="4024403"/>
                  <a:pt x="4450287" y="4024180"/>
                </a:cubicBezTo>
                <a:lnTo>
                  <a:pt x="4474794" y="4022841"/>
                </a:lnTo>
                <a:lnTo>
                  <a:pt x="4496283" y="4023223"/>
                </a:lnTo>
                <a:cubicBezTo>
                  <a:pt x="4505907" y="4023223"/>
                  <a:pt x="4513740" y="4023477"/>
                  <a:pt x="4519781" y="4023987"/>
                </a:cubicBezTo>
                <a:cubicBezTo>
                  <a:pt x="4530525" y="4025009"/>
                  <a:pt x="4537799" y="4025520"/>
                  <a:pt x="4541605" y="4025520"/>
                </a:cubicBezTo>
                <a:cubicBezTo>
                  <a:pt x="4547423" y="4025520"/>
                  <a:pt x="4550444" y="4023666"/>
                  <a:pt x="4550667" y="4019958"/>
                </a:cubicBezTo>
                <a:cubicBezTo>
                  <a:pt x="4550891" y="4015381"/>
                  <a:pt x="4546984" y="4012547"/>
                  <a:pt x="4538947" y="4011455"/>
                </a:cubicBezTo>
                <a:lnTo>
                  <a:pt x="4523543" y="4009781"/>
                </a:lnTo>
                <a:cubicBezTo>
                  <a:pt x="4512381" y="4008215"/>
                  <a:pt x="4505070" y="4004749"/>
                  <a:pt x="4501610" y="3999385"/>
                </a:cubicBezTo>
                <a:cubicBezTo>
                  <a:pt x="4498149" y="3994020"/>
                  <a:pt x="4496419" y="3983404"/>
                  <a:pt x="4496419" y="3967536"/>
                </a:cubicBezTo>
                <a:lnTo>
                  <a:pt x="4496419" y="3741901"/>
                </a:lnTo>
                <a:cubicBezTo>
                  <a:pt x="4496419" y="3736759"/>
                  <a:pt x="4494968" y="3734077"/>
                  <a:pt x="4492066" y="3733854"/>
                </a:cubicBezTo>
                <a:close/>
                <a:moveTo>
                  <a:pt x="3900177" y="3733854"/>
                </a:moveTo>
                <a:cubicBezTo>
                  <a:pt x="3897944" y="3733854"/>
                  <a:pt x="3895265" y="3734747"/>
                  <a:pt x="3892140" y="3736533"/>
                </a:cubicBezTo>
                <a:cubicBezTo>
                  <a:pt x="3890354" y="3737426"/>
                  <a:pt x="3886001" y="3739546"/>
                  <a:pt x="3879081" y="3742895"/>
                </a:cubicBezTo>
                <a:lnTo>
                  <a:pt x="3861333" y="3751602"/>
                </a:lnTo>
                <a:cubicBezTo>
                  <a:pt x="3847492" y="3758075"/>
                  <a:pt x="3833093" y="3762652"/>
                  <a:pt x="3818135" y="3765331"/>
                </a:cubicBezTo>
                <a:cubicBezTo>
                  <a:pt x="3812331" y="3766479"/>
                  <a:pt x="3809429" y="3768657"/>
                  <a:pt x="3809429" y="3771866"/>
                </a:cubicBezTo>
                <a:cubicBezTo>
                  <a:pt x="3809429" y="3774158"/>
                  <a:pt x="3810434" y="3775762"/>
                  <a:pt x="3812443" y="3776680"/>
                </a:cubicBezTo>
                <a:cubicBezTo>
                  <a:pt x="3814006" y="3777597"/>
                  <a:pt x="3815791" y="3778056"/>
                  <a:pt x="3817800" y="3778056"/>
                </a:cubicBezTo>
                <a:lnTo>
                  <a:pt x="3832199" y="3777721"/>
                </a:lnTo>
                <a:cubicBezTo>
                  <a:pt x="3842692" y="3777721"/>
                  <a:pt x="3849836" y="3780563"/>
                  <a:pt x="3853631" y="3786247"/>
                </a:cubicBezTo>
                <a:cubicBezTo>
                  <a:pt x="3857426" y="3791931"/>
                  <a:pt x="3859323" y="3802687"/>
                  <a:pt x="3859323" y="3818517"/>
                </a:cubicBezTo>
                <a:lnTo>
                  <a:pt x="3859323" y="3969660"/>
                </a:lnTo>
                <a:cubicBezTo>
                  <a:pt x="3859323" y="3982587"/>
                  <a:pt x="3857370" y="3991950"/>
                  <a:pt x="3853464" y="3997747"/>
                </a:cubicBezTo>
                <a:cubicBezTo>
                  <a:pt x="3849557" y="4003544"/>
                  <a:pt x="3841911" y="4008449"/>
                  <a:pt x="3830525" y="4012460"/>
                </a:cubicBezTo>
                <a:cubicBezTo>
                  <a:pt x="3826507" y="4014068"/>
                  <a:pt x="3824386" y="4016250"/>
                  <a:pt x="3824163" y="4019006"/>
                </a:cubicBezTo>
                <a:cubicBezTo>
                  <a:pt x="3823940" y="4022679"/>
                  <a:pt x="3825949" y="4024515"/>
                  <a:pt x="3830190" y="4024515"/>
                </a:cubicBezTo>
                <a:cubicBezTo>
                  <a:pt x="3832199" y="4024515"/>
                  <a:pt x="3836664" y="4024133"/>
                  <a:pt x="3843585" y="4023369"/>
                </a:cubicBezTo>
                <a:cubicBezTo>
                  <a:pt x="3850505" y="4022347"/>
                  <a:pt x="3871714" y="4021836"/>
                  <a:pt x="3907209" y="4021836"/>
                </a:cubicBezTo>
                <a:cubicBezTo>
                  <a:pt x="3923952" y="4021836"/>
                  <a:pt x="3934444" y="4022091"/>
                  <a:pt x="3938686" y="4022600"/>
                </a:cubicBezTo>
                <a:cubicBezTo>
                  <a:pt x="3946276" y="4023877"/>
                  <a:pt x="3951969" y="4024515"/>
                  <a:pt x="3955764" y="4024515"/>
                </a:cubicBezTo>
                <a:cubicBezTo>
                  <a:pt x="3960899" y="4024515"/>
                  <a:pt x="3963466" y="4022454"/>
                  <a:pt x="3963466" y="4018331"/>
                </a:cubicBezTo>
                <a:cubicBezTo>
                  <a:pt x="3963466" y="4014211"/>
                  <a:pt x="3959782" y="4011808"/>
                  <a:pt x="3952416" y="4011121"/>
                </a:cubicBezTo>
                <a:cubicBezTo>
                  <a:pt x="3922501" y="4009331"/>
                  <a:pt x="3906986" y="3999043"/>
                  <a:pt x="3905870" y="3980256"/>
                </a:cubicBezTo>
                <a:lnTo>
                  <a:pt x="3905534" y="3963486"/>
                </a:lnTo>
                <a:lnTo>
                  <a:pt x="3905200" y="3953419"/>
                </a:lnTo>
                <a:lnTo>
                  <a:pt x="3905200" y="3825606"/>
                </a:lnTo>
                <a:cubicBezTo>
                  <a:pt x="3905200" y="3811542"/>
                  <a:pt x="3912415" y="3799040"/>
                  <a:pt x="3926846" y="3788102"/>
                </a:cubicBezTo>
                <a:cubicBezTo>
                  <a:pt x="3941276" y="3777163"/>
                  <a:pt x="3957777" y="3771693"/>
                  <a:pt x="3976348" y="3771693"/>
                </a:cubicBezTo>
                <a:cubicBezTo>
                  <a:pt x="4002746" y="3771693"/>
                  <a:pt x="4023105" y="3780108"/>
                  <a:pt x="4037424" y="3796939"/>
                </a:cubicBezTo>
                <a:cubicBezTo>
                  <a:pt x="4051742" y="3813769"/>
                  <a:pt x="4058902" y="3837679"/>
                  <a:pt x="4058902" y="3868668"/>
                </a:cubicBezTo>
                <a:lnTo>
                  <a:pt x="4058902" y="3984033"/>
                </a:lnTo>
                <a:cubicBezTo>
                  <a:pt x="4058902" y="3997857"/>
                  <a:pt x="4054437" y="4005883"/>
                  <a:pt x="4045508" y="4008112"/>
                </a:cubicBezTo>
                <a:lnTo>
                  <a:pt x="4035462" y="4010786"/>
                </a:lnTo>
                <a:cubicBezTo>
                  <a:pt x="4031443" y="4011703"/>
                  <a:pt x="4029434" y="4013881"/>
                  <a:pt x="4029434" y="4017321"/>
                </a:cubicBezTo>
                <a:cubicBezTo>
                  <a:pt x="4029434" y="4019843"/>
                  <a:pt x="4030214" y="4021562"/>
                  <a:pt x="4031773" y="4022480"/>
                </a:cubicBezTo>
                <a:lnTo>
                  <a:pt x="4036445" y="4023511"/>
                </a:lnTo>
                <a:lnTo>
                  <a:pt x="4046135" y="4022841"/>
                </a:lnTo>
                <a:lnTo>
                  <a:pt x="4058824" y="4022841"/>
                </a:lnTo>
                <a:lnTo>
                  <a:pt x="4091891" y="4021836"/>
                </a:lnTo>
                <a:cubicBezTo>
                  <a:pt x="4111708" y="4021836"/>
                  <a:pt x="4125289" y="4022347"/>
                  <a:pt x="4132635" y="4023369"/>
                </a:cubicBezTo>
                <a:cubicBezTo>
                  <a:pt x="4138868" y="4024133"/>
                  <a:pt x="4143211" y="4024515"/>
                  <a:pt x="4145663" y="4024515"/>
                </a:cubicBezTo>
                <a:cubicBezTo>
                  <a:pt x="4153232" y="4024515"/>
                  <a:pt x="4156905" y="4022119"/>
                  <a:pt x="4156682" y="4017326"/>
                </a:cubicBezTo>
                <a:cubicBezTo>
                  <a:pt x="4156459" y="4013838"/>
                  <a:pt x="4153334" y="4011658"/>
                  <a:pt x="4147306" y="4010786"/>
                </a:cubicBezTo>
                <a:lnTo>
                  <a:pt x="4133241" y="4008777"/>
                </a:lnTo>
                <a:cubicBezTo>
                  <a:pt x="4116945" y="4006317"/>
                  <a:pt x="4107569" y="3997710"/>
                  <a:pt x="4105113" y="3982955"/>
                </a:cubicBezTo>
                <a:lnTo>
                  <a:pt x="4104109" y="3966866"/>
                </a:lnTo>
                <a:lnTo>
                  <a:pt x="4104444" y="3956805"/>
                </a:lnTo>
                <a:lnTo>
                  <a:pt x="4104444" y="3876673"/>
                </a:lnTo>
                <a:cubicBezTo>
                  <a:pt x="4104444" y="3835548"/>
                  <a:pt x="4097300" y="3804925"/>
                  <a:pt x="4083013" y="3784805"/>
                </a:cubicBezTo>
                <a:cubicBezTo>
                  <a:pt x="4062250" y="3755526"/>
                  <a:pt x="4034011" y="3740886"/>
                  <a:pt x="3998292" y="3740886"/>
                </a:cubicBezTo>
                <a:cubicBezTo>
                  <a:pt x="3966145" y="3740886"/>
                  <a:pt x="3935114" y="3758634"/>
                  <a:pt x="3905200" y="3794129"/>
                </a:cubicBezTo>
                <a:lnTo>
                  <a:pt x="3905200" y="3756290"/>
                </a:lnTo>
                <a:cubicBezTo>
                  <a:pt x="3905200" y="3751378"/>
                  <a:pt x="3905311" y="3747137"/>
                  <a:pt x="3905534" y="3743565"/>
                </a:cubicBezTo>
                <a:cubicBezTo>
                  <a:pt x="3905981" y="3737091"/>
                  <a:pt x="3904195" y="3733854"/>
                  <a:pt x="3900177" y="3733854"/>
                </a:cubicBezTo>
                <a:close/>
                <a:moveTo>
                  <a:pt x="2976252" y="3733854"/>
                </a:moveTo>
                <a:cubicBezTo>
                  <a:pt x="2974019" y="3733854"/>
                  <a:pt x="2971340" y="3734747"/>
                  <a:pt x="2968215" y="3736533"/>
                </a:cubicBezTo>
                <a:cubicBezTo>
                  <a:pt x="2966429" y="3737426"/>
                  <a:pt x="2962076" y="3739546"/>
                  <a:pt x="2955156" y="3742895"/>
                </a:cubicBezTo>
                <a:lnTo>
                  <a:pt x="2937408" y="3751602"/>
                </a:lnTo>
                <a:cubicBezTo>
                  <a:pt x="2923566" y="3758075"/>
                  <a:pt x="2909168" y="3762652"/>
                  <a:pt x="2894210" y="3765331"/>
                </a:cubicBezTo>
                <a:cubicBezTo>
                  <a:pt x="2888406" y="3766479"/>
                  <a:pt x="2885504" y="3768657"/>
                  <a:pt x="2885504" y="3771866"/>
                </a:cubicBezTo>
                <a:cubicBezTo>
                  <a:pt x="2885504" y="3774158"/>
                  <a:pt x="2886509" y="3775762"/>
                  <a:pt x="2888518" y="3776680"/>
                </a:cubicBezTo>
                <a:cubicBezTo>
                  <a:pt x="2890080" y="3777597"/>
                  <a:pt x="2891867" y="3778056"/>
                  <a:pt x="2893876" y="3778056"/>
                </a:cubicBezTo>
                <a:lnTo>
                  <a:pt x="2908275" y="3777721"/>
                </a:lnTo>
                <a:cubicBezTo>
                  <a:pt x="2918767" y="3777721"/>
                  <a:pt x="2925911" y="3780563"/>
                  <a:pt x="2929706" y="3786247"/>
                </a:cubicBezTo>
                <a:cubicBezTo>
                  <a:pt x="2933501" y="3791931"/>
                  <a:pt x="2935399" y="3802687"/>
                  <a:pt x="2935399" y="3818517"/>
                </a:cubicBezTo>
                <a:lnTo>
                  <a:pt x="2935399" y="3969660"/>
                </a:lnTo>
                <a:cubicBezTo>
                  <a:pt x="2935399" y="3982587"/>
                  <a:pt x="2933445" y="3991950"/>
                  <a:pt x="2929538" y="3997747"/>
                </a:cubicBezTo>
                <a:cubicBezTo>
                  <a:pt x="2925632" y="4003544"/>
                  <a:pt x="2917985" y="4008449"/>
                  <a:pt x="2906600" y="4012460"/>
                </a:cubicBezTo>
                <a:cubicBezTo>
                  <a:pt x="2902582" y="4014068"/>
                  <a:pt x="2900461" y="4016250"/>
                  <a:pt x="2900238" y="4019006"/>
                </a:cubicBezTo>
                <a:cubicBezTo>
                  <a:pt x="2900015" y="4022679"/>
                  <a:pt x="2902024" y="4024515"/>
                  <a:pt x="2906265" y="4024515"/>
                </a:cubicBezTo>
                <a:cubicBezTo>
                  <a:pt x="2908275" y="4024515"/>
                  <a:pt x="2912740" y="4024133"/>
                  <a:pt x="2919660" y="4023369"/>
                </a:cubicBezTo>
                <a:cubicBezTo>
                  <a:pt x="2926581" y="4022347"/>
                  <a:pt x="2947789" y="4021836"/>
                  <a:pt x="2983284" y="4021836"/>
                </a:cubicBezTo>
                <a:cubicBezTo>
                  <a:pt x="3000027" y="4021836"/>
                  <a:pt x="3010519" y="4022091"/>
                  <a:pt x="3014761" y="4022600"/>
                </a:cubicBezTo>
                <a:cubicBezTo>
                  <a:pt x="3022351" y="4023877"/>
                  <a:pt x="3028044" y="4024515"/>
                  <a:pt x="3031839" y="4024515"/>
                </a:cubicBezTo>
                <a:cubicBezTo>
                  <a:pt x="3036974" y="4024515"/>
                  <a:pt x="3039541" y="4022454"/>
                  <a:pt x="3039541" y="4018331"/>
                </a:cubicBezTo>
                <a:cubicBezTo>
                  <a:pt x="3039541" y="4014211"/>
                  <a:pt x="3035857" y="4011808"/>
                  <a:pt x="3028491" y="4011121"/>
                </a:cubicBezTo>
                <a:cubicBezTo>
                  <a:pt x="2998576" y="4009331"/>
                  <a:pt x="2983061" y="3999043"/>
                  <a:pt x="2981945" y="3980256"/>
                </a:cubicBezTo>
                <a:lnTo>
                  <a:pt x="2981610" y="3963486"/>
                </a:lnTo>
                <a:lnTo>
                  <a:pt x="2981275" y="3953419"/>
                </a:lnTo>
                <a:lnTo>
                  <a:pt x="2981275" y="3825606"/>
                </a:lnTo>
                <a:cubicBezTo>
                  <a:pt x="2981275" y="3811542"/>
                  <a:pt x="2988490" y="3799040"/>
                  <a:pt x="3002920" y="3788102"/>
                </a:cubicBezTo>
                <a:cubicBezTo>
                  <a:pt x="3017351" y="3777163"/>
                  <a:pt x="3033852" y="3771693"/>
                  <a:pt x="3052423" y="3771693"/>
                </a:cubicBezTo>
                <a:cubicBezTo>
                  <a:pt x="3078821" y="3771693"/>
                  <a:pt x="3099180" y="3780108"/>
                  <a:pt x="3113499" y="3796939"/>
                </a:cubicBezTo>
                <a:cubicBezTo>
                  <a:pt x="3127817" y="3813769"/>
                  <a:pt x="3134977" y="3837679"/>
                  <a:pt x="3134977" y="3868668"/>
                </a:cubicBezTo>
                <a:lnTo>
                  <a:pt x="3134977" y="3984033"/>
                </a:lnTo>
                <a:cubicBezTo>
                  <a:pt x="3134977" y="3997857"/>
                  <a:pt x="3130512" y="4005883"/>
                  <a:pt x="3121583" y="4008112"/>
                </a:cubicBezTo>
                <a:lnTo>
                  <a:pt x="3111537" y="4010786"/>
                </a:lnTo>
                <a:cubicBezTo>
                  <a:pt x="3107518" y="4011703"/>
                  <a:pt x="3105509" y="4013881"/>
                  <a:pt x="3105509" y="4017321"/>
                </a:cubicBezTo>
                <a:cubicBezTo>
                  <a:pt x="3105509" y="4019843"/>
                  <a:pt x="3106289" y="4021562"/>
                  <a:pt x="3107848" y="4022480"/>
                </a:cubicBezTo>
                <a:lnTo>
                  <a:pt x="3112520" y="4023511"/>
                </a:lnTo>
                <a:lnTo>
                  <a:pt x="3122211" y="4022841"/>
                </a:lnTo>
                <a:lnTo>
                  <a:pt x="3134898" y="4022841"/>
                </a:lnTo>
                <a:lnTo>
                  <a:pt x="3167966" y="4021836"/>
                </a:lnTo>
                <a:cubicBezTo>
                  <a:pt x="3187783" y="4021836"/>
                  <a:pt x="3201364" y="4022347"/>
                  <a:pt x="3208710" y="4023369"/>
                </a:cubicBezTo>
                <a:cubicBezTo>
                  <a:pt x="3214943" y="4024133"/>
                  <a:pt x="3219286" y="4024515"/>
                  <a:pt x="3221738" y="4024515"/>
                </a:cubicBezTo>
                <a:cubicBezTo>
                  <a:pt x="3229307" y="4024515"/>
                  <a:pt x="3232981" y="4022119"/>
                  <a:pt x="3232757" y="4017326"/>
                </a:cubicBezTo>
                <a:cubicBezTo>
                  <a:pt x="3232534" y="4013838"/>
                  <a:pt x="3229409" y="4011658"/>
                  <a:pt x="3223381" y="4010786"/>
                </a:cubicBezTo>
                <a:lnTo>
                  <a:pt x="3209317" y="4008777"/>
                </a:lnTo>
                <a:cubicBezTo>
                  <a:pt x="3193020" y="4006317"/>
                  <a:pt x="3183644" y="3997710"/>
                  <a:pt x="3181188" y="3982955"/>
                </a:cubicBezTo>
                <a:lnTo>
                  <a:pt x="3180184" y="3966866"/>
                </a:lnTo>
                <a:lnTo>
                  <a:pt x="3180518" y="3956805"/>
                </a:lnTo>
                <a:lnTo>
                  <a:pt x="3180518" y="3876673"/>
                </a:lnTo>
                <a:cubicBezTo>
                  <a:pt x="3180518" y="3835548"/>
                  <a:pt x="3173375" y="3804925"/>
                  <a:pt x="3159087" y="3784805"/>
                </a:cubicBezTo>
                <a:cubicBezTo>
                  <a:pt x="3138326" y="3755526"/>
                  <a:pt x="3110086" y="3740886"/>
                  <a:pt x="3074367" y="3740886"/>
                </a:cubicBezTo>
                <a:cubicBezTo>
                  <a:pt x="3042220" y="3740886"/>
                  <a:pt x="3011189" y="3758634"/>
                  <a:pt x="2981275" y="3794129"/>
                </a:cubicBezTo>
                <a:lnTo>
                  <a:pt x="2981275" y="3756290"/>
                </a:lnTo>
                <a:cubicBezTo>
                  <a:pt x="2981275" y="3751378"/>
                  <a:pt x="2981386" y="3747137"/>
                  <a:pt x="2981610" y="3743565"/>
                </a:cubicBezTo>
                <a:cubicBezTo>
                  <a:pt x="2982056" y="3737091"/>
                  <a:pt x="2980271" y="3733854"/>
                  <a:pt x="2976252" y="3733854"/>
                </a:cubicBezTo>
                <a:close/>
                <a:moveTo>
                  <a:pt x="1433521" y="3733184"/>
                </a:moveTo>
                <a:cubicBezTo>
                  <a:pt x="1431728" y="3733184"/>
                  <a:pt x="1426463" y="3735640"/>
                  <a:pt x="1417725" y="3740551"/>
                </a:cubicBezTo>
                <a:cubicBezTo>
                  <a:pt x="1398006" y="3751713"/>
                  <a:pt x="1376610" y="3760308"/>
                  <a:pt x="1353536" y="3766335"/>
                </a:cubicBezTo>
                <a:cubicBezTo>
                  <a:pt x="1348157" y="3767944"/>
                  <a:pt x="1345468" y="3770240"/>
                  <a:pt x="1345468" y="3773226"/>
                </a:cubicBezTo>
                <a:cubicBezTo>
                  <a:pt x="1345468" y="3774831"/>
                  <a:pt x="1346137" y="3775979"/>
                  <a:pt x="1347477" y="3776669"/>
                </a:cubicBezTo>
                <a:cubicBezTo>
                  <a:pt x="1349040" y="3777817"/>
                  <a:pt x="1350937" y="3778391"/>
                  <a:pt x="1353170" y="3778391"/>
                </a:cubicBezTo>
                <a:lnTo>
                  <a:pt x="1367904" y="3778391"/>
                </a:lnTo>
                <a:cubicBezTo>
                  <a:pt x="1377280" y="3778391"/>
                  <a:pt x="1383698" y="3781400"/>
                  <a:pt x="1387158" y="3787419"/>
                </a:cubicBezTo>
                <a:cubicBezTo>
                  <a:pt x="1390618" y="3793438"/>
                  <a:pt x="1392349" y="3804471"/>
                  <a:pt x="1392349" y="3820521"/>
                </a:cubicBezTo>
                <a:lnTo>
                  <a:pt x="1392349" y="3970325"/>
                </a:lnTo>
                <a:cubicBezTo>
                  <a:pt x="1392349" y="3984591"/>
                  <a:pt x="1390898" y="3994177"/>
                  <a:pt x="1387995" y="3999081"/>
                </a:cubicBezTo>
                <a:cubicBezTo>
                  <a:pt x="1385093" y="4003986"/>
                  <a:pt x="1378508" y="4007999"/>
                  <a:pt x="1368238" y="4011121"/>
                </a:cubicBezTo>
                <a:cubicBezTo>
                  <a:pt x="1363327" y="4012722"/>
                  <a:pt x="1360871" y="4015240"/>
                  <a:pt x="1360871" y="4018676"/>
                </a:cubicBezTo>
                <a:cubicBezTo>
                  <a:pt x="1360871" y="4022792"/>
                  <a:pt x="1363669" y="4024738"/>
                  <a:pt x="1369264" y="4024515"/>
                </a:cubicBezTo>
                <a:cubicBezTo>
                  <a:pt x="1371727" y="4024260"/>
                  <a:pt x="1375867" y="4023749"/>
                  <a:pt x="1381685" y="4022982"/>
                </a:cubicBezTo>
                <a:cubicBezTo>
                  <a:pt x="1386387" y="4022473"/>
                  <a:pt x="1390304" y="4022218"/>
                  <a:pt x="1393437" y="4022218"/>
                </a:cubicBezTo>
                <a:lnTo>
                  <a:pt x="1416265" y="4021836"/>
                </a:lnTo>
                <a:lnTo>
                  <a:pt x="1438758" y="4021836"/>
                </a:lnTo>
                <a:cubicBezTo>
                  <a:pt x="1452638" y="4021836"/>
                  <a:pt x="1461927" y="4022171"/>
                  <a:pt x="1466625" y="4022841"/>
                </a:cubicBezTo>
                <a:cubicBezTo>
                  <a:pt x="1474237" y="4023734"/>
                  <a:pt x="1479608" y="4024292"/>
                  <a:pt x="1482741" y="4024515"/>
                </a:cubicBezTo>
                <a:cubicBezTo>
                  <a:pt x="1488112" y="4024738"/>
                  <a:pt x="1490798" y="4022792"/>
                  <a:pt x="1490798" y="4018676"/>
                </a:cubicBezTo>
                <a:cubicBezTo>
                  <a:pt x="1490798" y="4014326"/>
                  <a:pt x="1487338" y="4011808"/>
                  <a:pt x="1480418" y="4011121"/>
                </a:cubicBezTo>
                <a:cubicBezTo>
                  <a:pt x="1465237" y="4009338"/>
                  <a:pt x="1454466" y="4005104"/>
                  <a:pt x="1448103" y="3998419"/>
                </a:cubicBezTo>
                <a:cubicBezTo>
                  <a:pt x="1441741" y="3991734"/>
                  <a:pt x="1438560" y="3981149"/>
                  <a:pt x="1438560" y="3966662"/>
                </a:cubicBezTo>
                <a:lnTo>
                  <a:pt x="1438560" y="3822927"/>
                </a:lnTo>
                <a:cubicBezTo>
                  <a:pt x="1438560" y="3806509"/>
                  <a:pt x="1444628" y="3793251"/>
                  <a:pt x="1456765" y="3783154"/>
                </a:cubicBezTo>
                <a:cubicBezTo>
                  <a:pt x="1468902" y="3773058"/>
                  <a:pt x="1484769" y="3768010"/>
                  <a:pt x="1504366" y="3768010"/>
                </a:cubicBezTo>
                <a:cubicBezTo>
                  <a:pt x="1525741" y="3768010"/>
                  <a:pt x="1542497" y="3774753"/>
                  <a:pt x="1554634" y="3788240"/>
                </a:cubicBezTo>
                <a:cubicBezTo>
                  <a:pt x="1566771" y="3801727"/>
                  <a:pt x="1572840" y="3820175"/>
                  <a:pt x="1572840" y="3843584"/>
                </a:cubicBezTo>
                <a:lnTo>
                  <a:pt x="1572840" y="3967651"/>
                </a:lnTo>
                <a:cubicBezTo>
                  <a:pt x="1572840" y="3985263"/>
                  <a:pt x="1571724" y="3996131"/>
                  <a:pt x="1569491" y="4000256"/>
                </a:cubicBezTo>
                <a:cubicBezTo>
                  <a:pt x="1567259" y="4004381"/>
                  <a:pt x="1560227" y="4008560"/>
                  <a:pt x="1548395" y="4012795"/>
                </a:cubicBezTo>
                <a:cubicBezTo>
                  <a:pt x="1544376" y="4014173"/>
                  <a:pt x="1542367" y="4016126"/>
                  <a:pt x="1542367" y="4018655"/>
                </a:cubicBezTo>
                <a:cubicBezTo>
                  <a:pt x="1542367" y="4022562"/>
                  <a:pt x="1545053" y="4024515"/>
                  <a:pt x="1550425" y="4024515"/>
                </a:cubicBezTo>
                <a:cubicBezTo>
                  <a:pt x="1553111" y="4024515"/>
                  <a:pt x="1556580" y="4024180"/>
                  <a:pt x="1560832" y="4023511"/>
                </a:cubicBezTo>
                <a:cubicBezTo>
                  <a:pt x="1568890" y="4022394"/>
                  <a:pt x="1588251" y="4021836"/>
                  <a:pt x="1618915" y="4021836"/>
                </a:cubicBezTo>
                <a:cubicBezTo>
                  <a:pt x="1627646" y="4021836"/>
                  <a:pt x="1638166" y="4022506"/>
                  <a:pt x="1650476" y="4023845"/>
                </a:cubicBezTo>
                <a:cubicBezTo>
                  <a:pt x="1655398" y="4024292"/>
                  <a:pt x="1658978" y="4024515"/>
                  <a:pt x="1661218" y="4024515"/>
                </a:cubicBezTo>
                <a:cubicBezTo>
                  <a:pt x="1667709" y="4024515"/>
                  <a:pt x="1670955" y="4022506"/>
                  <a:pt x="1670955" y="4018488"/>
                </a:cubicBezTo>
                <a:cubicBezTo>
                  <a:pt x="1670955" y="4014246"/>
                  <a:pt x="1667271" y="4011790"/>
                  <a:pt x="1659904" y="4011121"/>
                </a:cubicBezTo>
                <a:cubicBezTo>
                  <a:pt x="1644054" y="4009778"/>
                  <a:pt x="1633283" y="4005752"/>
                  <a:pt x="1627590" y="3999045"/>
                </a:cubicBezTo>
                <a:cubicBezTo>
                  <a:pt x="1621897" y="3992337"/>
                  <a:pt x="1619051" y="3980486"/>
                  <a:pt x="1619051" y="3963491"/>
                </a:cubicBezTo>
                <a:lnTo>
                  <a:pt x="1619051" y="3842402"/>
                </a:lnTo>
                <a:cubicBezTo>
                  <a:pt x="1619051" y="3835024"/>
                  <a:pt x="1618376" y="3827310"/>
                  <a:pt x="1617026" y="3819260"/>
                </a:cubicBezTo>
                <a:cubicBezTo>
                  <a:pt x="1616353" y="3815904"/>
                  <a:pt x="1616016" y="3813108"/>
                  <a:pt x="1616016" y="3810872"/>
                </a:cubicBezTo>
                <a:cubicBezTo>
                  <a:pt x="1616016" y="3800460"/>
                  <a:pt x="1622921" y="3790546"/>
                  <a:pt x="1636731" y="3781130"/>
                </a:cubicBezTo>
                <a:cubicBezTo>
                  <a:pt x="1650540" y="3771713"/>
                  <a:pt x="1665018" y="3767005"/>
                  <a:pt x="1680164" y="3767005"/>
                </a:cubicBezTo>
                <a:cubicBezTo>
                  <a:pt x="1703105" y="3767005"/>
                  <a:pt x="1720979" y="3775377"/>
                  <a:pt x="1733786" y="3792120"/>
                </a:cubicBezTo>
                <a:cubicBezTo>
                  <a:pt x="1746593" y="3808863"/>
                  <a:pt x="1752996" y="3832304"/>
                  <a:pt x="1752996" y="3862441"/>
                </a:cubicBezTo>
                <a:lnTo>
                  <a:pt x="1752996" y="3971942"/>
                </a:lnTo>
                <a:lnTo>
                  <a:pt x="1752662" y="3983327"/>
                </a:lnTo>
                <a:cubicBezTo>
                  <a:pt x="1752662" y="3991364"/>
                  <a:pt x="1751155" y="3997168"/>
                  <a:pt x="1748141" y="4000740"/>
                </a:cubicBezTo>
                <a:cubicBezTo>
                  <a:pt x="1745127" y="4004312"/>
                  <a:pt x="1738709" y="4007995"/>
                  <a:pt x="1728886" y="4011790"/>
                </a:cubicBezTo>
                <a:cubicBezTo>
                  <a:pt x="1724868" y="4013395"/>
                  <a:pt x="1722970" y="4015458"/>
                  <a:pt x="1723193" y="4017980"/>
                </a:cubicBezTo>
                <a:cubicBezTo>
                  <a:pt x="1723417" y="4022337"/>
                  <a:pt x="1726422" y="4024515"/>
                  <a:pt x="1732209" y="4024515"/>
                </a:cubicBezTo>
                <a:cubicBezTo>
                  <a:pt x="1733991" y="4024515"/>
                  <a:pt x="1737331" y="4024133"/>
                  <a:pt x="1742228" y="4023369"/>
                </a:cubicBezTo>
                <a:cubicBezTo>
                  <a:pt x="1749578" y="4022347"/>
                  <a:pt x="1768058" y="4021836"/>
                  <a:pt x="1797669" y="4021836"/>
                </a:cubicBezTo>
                <a:cubicBezTo>
                  <a:pt x="1812811" y="4021836"/>
                  <a:pt x="1823944" y="4022394"/>
                  <a:pt x="1831067" y="4023511"/>
                </a:cubicBezTo>
                <a:cubicBezTo>
                  <a:pt x="1835521" y="4024180"/>
                  <a:pt x="1838972" y="4024515"/>
                  <a:pt x="1841421" y="4024515"/>
                </a:cubicBezTo>
                <a:cubicBezTo>
                  <a:pt x="1846765" y="4024515"/>
                  <a:pt x="1849437" y="4022567"/>
                  <a:pt x="1849437" y="4018671"/>
                </a:cubicBezTo>
                <a:cubicBezTo>
                  <a:pt x="1849437" y="4014317"/>
                  <a:pt x="1846758" y="4011912"/>
                  <a:pt x="1841400" y="4011455"/>
                </a:cubicBezTo>
                <a:cubicBezTo>
                  <a:pt x="1825997" y="4009893"/>
                  <a:pt x="1814946" y="4004981"/>
                  <a:pt x="1808249" y="3996721"/>
                </a:cubicBezTo>
                <a:cubicBezTo>
                  <a:pt x="1801551" y="3988461"/>
                  <a:pt x="1798203" y="3975737"/>
                  <a:pt x="1798203" y="3958547"/>
                </a:cubicBezTo>
                <a:lnTo>
                  <a:pt x="1798203" y="3850721"/>
                </a:lnTo>
                <a:cubicBezTo>
                  <a:pt x="1798203" y="3816118"/>
                  <a:pt x="1789747" y="3789162"/>
                  <a:pt x="1772834" y="3769852"/>
                </a:cubicBezTo>
                <a:cubicBezTo>
                  <a:pt x="1755922" y="3750541"/>
                  <a:pt x="1732334" y="3740886"/>
                  <a:pt x="1702071" y="3740886"/>
                </a:cubicBezTo>
                <a:cubicBezTo>
                  <a:pt x="1666467" y="3740886"/>
                  <a:pt x="1635871" y="3757629"/>
                  <a:pt x="1610282" y="3791115"/>
                </a:cubicBezTo>
                <a:cubicBezTo>
                  <a:pt x="1599346" y="3772810"/>
                  <a:pt x="1587630" y="3759861"/>
                  <a:pt x="1575134" y="3752271"/>
                </a:cubicBezTo>
                <a:cubicBezTo>
                  <a:pt x="1562638" y="3744681"/>
                  <a:pt x="1546571" y="3740886"/>
                  <a:pt x="1526932" y="3740886"/>
                </a:cubicBezTo>
                <a:cubicBezTo>
                  <a:pt x="1493010" y="3740886"/>
                  <a:pt x="1463552" y="3755955"/>
                  <a:pt x="1438560" y="3786092"/>
                </a:cubicBezTo>
                <a:lnTo>
                  <a:pt x="1438560" y="3745574"/>
                </a:lnTo>
                <a:cubicBezTo>
                  <a:pt x="1438560" y="3737314"/>
                  <a:pt x="1436880" y="3733184"/>
                  <a:pt x="1433521" y="3733184"/>
                </a:cubicBezTo>
                <a:close/>
                <a:moveTo>
                  <a:pt x="6022391" y="3682954"/>
                </a:moveTo>
                <a:cubicBezTo>
                  <a:pt x="6019935" y="3682954"/>
                  <a:pt x="6015694" y="3687882"/>
                  <a:pt x="6009666" y="3697736"/>
                </a:cubicBezTo>
                <a:cubicBezTo>
                  <a:pt x="5995825" y="3719903"/>
                  <a:pt x="5975845" y="3742070"/>
                  <a:pt x="5949726" y="3764237"/>
                </a:cubicBezTo>
                <a:cubicBezTo>
                  <a:pt x="5943922" y="3769163"/>
                  <a:pt x="5941019" y="3773193"/>
                  <a:pt x="5941019" y="3776329"/>
                </a:cubicBezTo>
                <a:cubicBezTo>
                  <a:pt x="5941019" y="3779713"/>
                  <a:pt x="5943921" y="3781404"/>
                  <a:pt x="5949726" y="3781404"/>
                </a:cubicBezTo>
                <a:lnTo>
                  <a:pt x="5979529" y="3781404"/>
                </a:lnTo>
                <a:lnTo>
                  <a:pt x="5979529" y="3950285"/>
                </a:lnTo>
                <a:cubicBezTo>
                  <a:pt x="5979529" y="4003790"/>
                  <a:pt x="6005201" y="4030543"/>
                  <a:pt x="6056547" y="4030543"/>
                </a:cubicBezTo>
                <a:cubicBezTo>
                  <a:pt x="6071728" y="4030543"/>
                  <a:pt x="6088136" y="4026281"/>
                  <a:pt x="6105772" y="4017758"/>
                </a:cubicBezTo>
                <a:cubicBezTo>
                  <a:pt x="6123408" y="4009234"/>
                  <a:pt x="6132226" y="4001319"/>
                  <a:pt x="6132226" y="3994011"/>
                </a:cubicBezTo>
                <a:cubicBezTo>
                  <a:pt x="6132226" y="3991576"/>
                  <a:pt x="6130887" y="3990359"/>
                  <a:pt x="6128208" y="3990359"/>
                </a:cubicBezTo>
                <a:lnTo>
                  <a:pt x="6126199" y="3991029"/>
                </a:lnTo>
                <a:lnTo>
                  <a:pt x="6108786" y="3999400"/>
                </a:lnTo>
                <a:cubicBezTo>
                  <a:pt x="6099410" y="4004312"/>
                  <a:pt x="6087912" y="4006767"/>
                  <a:pt x="6074295" y="4006767"/>
                </a:cubicBezTo>
                <a:cubicBezTo>
                  <a:pt x="6057329" y="4006767"/>
                  <a:pt x="6044269" y="4001968"/>
                  <a:pt x="6035116" y="3992368"/>
                </a:cubicBezTo>
                <a:cubicBezTo>
                  <a:pt x="6028865" y="3985894"/>
                  <a:pt x="6025740" y="3971718"/>
                  <a:pt x="6025740" y="3949841"/>
                </a:cubicBezTo>
                <a:lnTo>
                  <a:pt x="6025740" y="3781404"/>
                </a:lnTo>
                <a:lnTo>
                  <a:pt x="6105102" y="3781404"/>
                </a:lnTo>
                <a:cubicBezTo>
                  <a:pt x="6112469" y="3781404"/>
                  <a:pt x="6117380" y="3778141"/>
                  <a:pt x="6119836" y="3771615"/>
                </a:cubicBezTo>
                <a:lnTo>
                  <a:pt x="6127538" y="3752376"/>
                </a:lnTo>
                <a:cubicBezTo>
                  <a:pt x="6129547" y="3747873"/>
                  <a:pt x="6130552" y="3745059"/>
                  <a:pt x="6130552" y="3743936"/>
                </a:cubicBezTo>
                <a:cubicBezTo>
                  <a:pt x="6130775" y="3741010"/>
                  <a:pt x="6129659" y="3739770"/>
                  <a:pt x="6127203" y="3740216"/>
                </a:cubicBezTo>
                <a:cubicBezTo>
                  <a:pt x="6125641" y="3740439"/>
                  <a:pt x="6123185" y="3741779"/>
                  <a:pt x="6119836" y="3744234"/>
                </a:cubicBezTo>
                <a:cubicBezTo>
                  <a:pt x="6114479" y="3747806"/>
                  <a:pt x="6106888" y="3749592"/>
                  <a:pt x="6097066" y="3749592"/>
                </a:cubicBezTo>
                <a:lnTo>
                  <a:pt x="6025740" y="3749592"/>
                </a:lnTo>
                <a:lnTo>
                  <a:pt x="6027079" y="3691661"/>
                </a:lnTo>
                <a:cubicBezTo>
                  <a:pt x="6027079" y="3685857"/>
                  <a:pt x="6025517" y="3682954"/>
                  <a:pt x="6022391" y="3682954"/>
                </a:cubicBezTo>
                <a:close/>
                <a:moveTo>
                  <a:pt x="4269791" y="3682954"/>
                </a:moveTo>
                <a:cubicBezTo>
                  <a:pt x="4267336" y="3682954"/>
                  <a:pt x="4263094" y="3687882"/>
                  <a:pt x="4257066" y="3697736"/>
                </a:cubicBezTo>
                <a:cubicBezTo>
                  <a:pt x="4243225" y="3719903"/>
                  <a:pt x="4223245" y="3742070"/>
                  <a:pt x="4197126" y="3764237"/>
                </a:cubicBezTo>
                <a:cubicBezTo>
                  <a:pt x="4191322" y="3769163"/>
                  <a:pt x="4188420" y="3773193"/>
                  <a:pt x="4188420" y="3776329"/>
                </a:cubicBezTo>
                <a:cubicBezTo>
                  <a:pt x="4188420" y="3779713"/>
                  <a:pt x="4191322" y="3781404"/>
                  <a:pt x="4197126" y="3781404"/>
                </a:cubicBezTo>
                <a:lnTo>
                  <a:pt x="4226929" y="3781404"/>
                </a:lnTo>
                <a:lnTo>
                  <a:pt x="4226929" y="3950285"/>
                </a:lnTo>
                <a:cubicBezTo>
                  <a:pt x="4226929" y="4003790"/>
                  <a:pt x="4252602" y="4030543"/>
                  <a:pt x="4303947" y="4030543"/>
                </a:cubicBezTo>
                <a:cubicBezTo>
                  <a:pt x="4319128" y="4030543"/>
                  <a:pt x="4335536" y="4026281"/>
                  <a:pt x="4353172" y="4017758"/>
                </a:cubicBezTo>
                <a:cubicBezTo>
                  <a:pt x="4370808" y="4009234"/>
                  <a:pt x="4379626" y="4001319"/>
                  <a:pt x="4379626" y="3994011"/>
                </a:cubicBezTo>
                <a:cubicBezTo>
                  <a:pt x="4379626" y="3991576"/>
                  <a:pt x="4378287" y="3990359"/>
                  <a:pt x="4375608" y="3990359"/>
                </a:cubicBezTo>
                <a:lnTo>
                  <a:pt x="4373599" y="3991029"/>
                </a:lnTo>
                <a:lnTo>
                  <a:pt x="4356186" y="3999400"/>
                </a:lnTo>
                <a:cubicBezTo>
                  <a:pt x="4346810" y="4004312"/>
                  <a:pt x="4335313" y="4006767"/>
                  <a:pt x="4321695" y="4006767"/>
                </a:cubicBezTo>
                <a:cubicBezTo>
                  <a:pt x="4304729" y="4006767"/>
                  <a:pt x="4291669" y="4001968"/>
                  <a:pt x="4282516" y="3992368"/>
                </a:cubicBezTo>
                <a:cubicBezTo>
                  <a:pt x="4276265" y="3985894"/>
                  <a:pt x="4273140" y="3971718"/>
                  <a:pt x="4273140" y="3949841"/>
                </a:cubicBezTo>
                <a:lnTo>
                  <a:pt x="4273140" y="3781404"/>
                </a:lnTo>
                <a:lnTo>
                  <a:pt x="4352503" y="3781404"/>
                </a:lnTo>
                <a:cubicBezTo>
                  <a:pt x="4359870" y="3781404"/>
                  <a:pt x="4364781" y="3778141"/>
                  <a:pt x="4367237" y="3771615"/>
                </a:cubicBezTo>
                <a:lnTo>
                  <a:pt x="4374938" y="3752376"/>
                </a:lnTo>
                <a:cubicBezTo>
                  <a:pt x="4376948" y="3747873"/>
                  <a:pt x="4377952" y="3745059"/>
                  <a:pt x="4377952" y="3743936"/>
                </a:cubicBezTo>
                <a:cubicBezTo>
                  <a:pt x="4378175" y="3741010"/>
                  <a:pt x="4377059" y="3739770"/>
                  <a:pt x="4374604" y="3740216"/>
                </a:cubicBezTo>
                <a:cubicBezTo>
                  <a:pt x="4373041" y="3740439"/>
                  <a:pt x="4370585" y="3741779"/>
                  <a:pt x="4367237" y="3744234"/>
                </a:cubicBezTo>
                <a:cubicBezTo>
                  <a:pt x="4361879" y="3747806"/>
                  <a:pt x="4354288" y="3749592"/>
                  <a:pt x="4344466" y="3749592"/>
                </a:cubicBezTo>
                <a:lnTo>
                  <a:pt x="4273140" y="3749592"/>
                </a:lnTo>
                <a:lnTo>
                  <a:pt x="4274479" y="3691661"/>
                </a:lnTo>
                <a:cubicBezTo>
                  <a:pt x="4274479" y="3685857"/>
                  <a:pt x="4272917" y="3682954"/>
                  <a:pt x="4269791" y="3682954"/>
                </a:cubicBezTo>
                <a:close/>
                <a:moveTo>
                  <a:pt x="4475501" y="3602587"/>
                </a:moveTo>
                <a:cubicBezTo>
                  <a:pt x="4471012" y="3602587"/>
                  <a:pt x="4464669" y="3607186"/>
                  <a:pt x="4456474" y="3616382"/>
                </a:cubicBezTo>
                <a:cubicBezTo>
                  <a:pt x="4448278" y="3625579"/>
                  <a:pt x="4444181" y="3632756"/>
                  <a:pt x="4444181" y="3637915"/>
                </a:cubicBezTo>
                <a:cubicBezTo>
                  <a:pt x="4444181" y="3643074"/>
                  <a:pt x="4447885" y="3650141"/>
                  <a:pt x="4455294" y="3659114"/>
                </a:cubicBezTo>
                <a:cubicBezTo>
                  <a:pt x="4462703" y="3668087"/>
                  <a:pt x="4468652" y="3672574"/>
                  <a:pt x="4473141" y="3672574"/>
                </a:cubicBezTo>
                <a:cubicBezTo>
                  <a:pt x="4477857" y="3672574"/>
                  <a:pt x="4484144" y="3667975"/>
                  <a:pt x="4492000" y="3658779"/>
                </a:cubicBezTo>
                <a:cubicBezTo>
                  <a:pt x="4499858" y="3649582"/>
                  <a:pt x="4503675" y="3642405"/>
                  <a:pt x="4503452" y="3637246"/>
                </a:cubicBezTo>
                <a:cubicBezTo>
                  <a:pt x="4503452" y="3634780"/>
                  <a:pt x="4502328" y="3631975"/>
                  <a:pt x="4500082" y="3628832"/>
                </a:cubicBezTo>
                <a:lnTo>
                  <a:pt x="4492003" y="3616045"/>
                </a:lnTo>
                <a:cubicBezTo>
                  <a:pt x="4486391" y="3607073"/>
                  <a:pt x="4480890" y="3602587"/>
                  <a:pt x="4475501" y="3602587"/>
                </a:cubicBezTo>
                <a:close/>
                <a:moveTo>
                  <a:pt x="736984" y="3557046"/>
                </a:moveTo>
                <a:cubicBezTo>
                  <a:pt x="733858" y="3557046"/>
                  <a:pt x="730175" y="3557492"/>
                  <a:pt x="725933" y="3558385"/>
                </a:cubicBezTo>
                <a:cubicBezTo>
                  <a:pt x="720129" y="3559502"/>
                  <a:pt x="707181" y="3560506"/>
                  <a:pt x="687089" y="3561399"/>
                </a:cubicBezTo>
                <a:lnTo>
                  <a:pt x="640543" y="3563743"/>
                </a:lnTo>
                <a:cubicBezTo>
                  <a:pt x="628488" y="3564413"/>
                  <a:pt x="601364" y="3564748"/>
                  <a:pt x="559171" y="3564748"/>
                </a:cubicBezTo>
                <a:cubicBezTo>
                  <a:pt x="511844" y="3564748"/>
                  <a:pt x="478246" y="3563743"/>
                  <a:pt x="458378" y="3561734"/>
                </a:cubicBezTo>
                <a:cubicBezTo>
                  <a:pt x="447439" y="3560618"/>
                  <a:pt x="440518" y="3560060"/>
                  <a:pt x="437616" y="3560060"/>
                </a:cubicBezTo>
                <a:cubicBezTo>
                  <a:pt x="428240" y="3560060"/>
                  <a:pt x="423775" y="3562896"/>
                  <a:pt x="424221" y="3568567"/>
                </a:cubicBezTo>
                <a:cubicBezTo>
                  <a:pt x="424445" y="3572059"/>
                  <a:pt x="427235" y="3574023"/>
                  <a:pt x="432593" y="3574459"/>
                </a:cubicBezTo>
                <a:cubicBezTo>
                  <a:pt x="445765" y="3575575"/>
                  <a:pt x="455029" y="3577475"/>
                  <a:pt x="460387" y="3580159"/>
                </a:cubicBezTo>
                <a:cubicBezTo>
                  <a:pt x="465745" y="3582843"/>
                  <a:pt x="470656" y="3587986"/>
                  <a:pt x="475121" y="3595587"/>
                </a:cubicBezTo>
                <a:cubicBezTo>
                  <a:pt x="482041" y="3606989"/>
                  <a:pt x="485502" y="3623312"/>
                  <a:pt x="485502" y="3644555"/>
                </a:cubicBezTo>
                <a:lnTo>
                  <a:pt x="485502" y="3946727"/>
                </a:lnTo>
                <a:cubicBezTo>
                  <a:pt x="485502" y="3968640"/>
                  <a:pt x="482934" y="3984068"/>
                  <a:pt x="477800" y="3993012"/>
                </a:cubicBezTo>
                <a:cubicBezTo>
                  <a:pt x="472665" y="4001955"/>
                  <a:pt x="462954" y="4007992"/>
                  <a:pt x="448667" y="4011121"/>
                </a:cubicBezTo>
                <a:cubicBezTo>
                  <a:pt x="441746" y="4012645"/>
                  <a:pt x="438286" y="4015149"/>
                  <a:pt x="438286" y="4018634"/>
                </a:cubicBezTo>
                <a:cubicBezTo>
                  <a:pt x="438286" y="4022778"/>
                  <a:pt x="441530" y="4024738"/>
                  <a:pt x="448018" y="4024515"/>
                </a:cubicBezTo>
                <a:cubicBezTo>
                  <a:pt x="451597" y="4024292"/>
                  <a:pt x="457302" y="4023957"/>
                  <a:pt x="465132" y="4023511"/>
                </a:cubicBezTo>
                <a:cubicBezTo>
                  <a:pt x="474749" y="4022618"/>
                  <a:pt x="482355" y="4022171"/>
                  <a:pt x="487950" y="4022171"/>
                </a:cubicBezTo>
                <a:lnTo>
                  <a:pt x="513787" y="4021836"/>
                </a:lnTo>
                <a:lnTo>
                  <a:pt x="536940" y="4022208"/>
                </a:lnTo>
                <a:cubicBezTo>
                  <a:pt x="551482" y="4022208"/>
                  <a:pt x="562443" y="4022705"/>
                  <a:pt x="569824" y="4023699"/>
                </a:cubicBezTo>
                <a:cubicBezTo>
                  <a:pt x="578548" y="4024689"/>
                  <a:pt x="585371" y="4025185"/>
                  <a:pt x="590293" y="4025185"/>
                </a:cubicBezTo>
                <a:cubicBezTo>
                  <a:pt x="597450" y="4025185"/>
                  <a:pt x="600806" y="4022677"/>
                  <a:pt x="600360" y="4017661"/>
                </a:cubicBezTo>
                <a:cubicBezTo>
                  <a:pt x="600136" y="4013301"/>
                  <a:pt x="596230" y="4011121"/>
                  <a:pt x="588639" y="4011121"/>
                </a:cubicBezTo>
                <a:cubicBezTo>
                  <a:pt x="572789" y="4011121"/>
                  <a:pt x="560176" y="4005849"/>
                  <a:pt x="550800" y="3995306"/>
                </a:cubicBezTo>
                <a:cubicBezTo>
                  <a:pt x="541424" y="3984763"/>
                  <a:pt x="536736" y="3970632"/>
                  <a:pt x="536736" y="3952912"/>
                </a:cubicBezTo>
                <a:lnTo>
                  <a:pt x="536736" y="3828092"/>
                </a:lnTo>
                <a:cubicBezTo>
                  <a:pt x="536736" y="3818893"/>
                  <a:pt x="537292" y="3812165"/>
                  <a:pt x="538405" y="3807906"/>
                </a:cubicBezTo>
                <a:cubicBezTo>
                  <a:pt x="539294" y="3803866"/>
                  <a:pt x="543685" y="3801286"/>
                  <a:pt x="551577" y="3800164"/>
                </a:cubicBezTo>
                <a:cubicBezTo>
                  <a:pt x="559469" y="3799043"/>
                  <a:pt x="576753" y="3798482"/>
                  <a:pt x="603431" y="3798482"/>
                </a:cubicBezTo>
                <a:cubicBezTo>
                  <a:pt x="632330" y="3798482"/>
                  <a:pt x="654227" y="3800380"/>
                  <a:pt x="669122" y="3804175"/>
                </a:cubicBezTo>
                <a:cubicBezTo>
                  <a:pt x="676461" y="3805961"/>
                  <a:pt x="681686" y="3808975"/>
                  <a:pt x="684797" y="3813216"/>
                </a:cubicBezTo>
                <a:cubicBezTo>
                  <a:pt x="687909" y="3817458"/>
                  <a:pt x="690799" y="3825495"/>
                  <a:pt x="693467" y="3837326"/>
                </a:cubicBezTo>
                <a:cubicBezTo>
                  <a:pt x="695913" y="3848265"/>
                  <a:pt x="699313" y="3853735"/>
                  <a:pt x="703670" y="3853735"/>
                </a:cubicBezTo>
                <a:cubicBezTo>
                  <a:pt x="707797" y="3853735"/>
                  <a:pt x="709860" y="3851063"/>
                  <a:pt x="709860" y="3845719"/>
                </a:cubicBezTo>
                <a:cubicBezTo>
                  <a:pt x="709860" y="3843713"/>
                  <a:pt x="709637" y="3840595"/>
                  <a:pt x="709190" y="3836364"/>
                </a:cubicBezTo>
                <a:cubicBezTo>
                  <a:pt x="708297" y="3829241"/>
                  <a:pt x="707851" y="3812653"/>
                  <a:pt x="707851" y="3786600"/>
                </a:cubicBezTo>
                <a:cubicBezTo>
                  <a:pt x="707851" y="3777248"/>
                  <a:pt x="707962" y="3770457"/>
                  <a:pt x="708185" y="3766226"/>
                </a:cubicBezTo>
                <a:lnTo>
                  <a:pt x="710195" y="3733158"/>
                </a:lnTo>
                <a:cubicBezTo>
                  <a:pt x="710641" y="3726255"/>
                  <a:pt x="708693" y="3722803"/>
                  <a:pt x="704350" y="3722803"/>
                </a:cubicBezTo>
                <a:cubicBezTo>
                  <a:pt x="700681" y="3722803"/>
                  <a:pt x="698387" y="3725482"/>
                  <a:pt x="697470" y="3730840"/>
                </a:cubicBezTo>
                <a:cubicBezTo>
                  <a:pt x="695025" y="3745797"/>
                  <a:pt x="689133" y="3756345"/>
                  <a:pt x="679796" y="3762485"/>
                </a:cubicBezTo>
                <a:cubicBezTo>
                  <a:pt x="670458" y="3768624"/>
                  <a:pt x="655563" y="3771693"/>
                  <a:pt x="635112" y="3771693"/>
                </a:cubicBezTo>
                <a:lnTo>
                  <a:pt x="595761" y="3772363"/>
                </a:lnTo>
                <a:lnTo>
                  <a:pt x="584757" y="3772698"/>
                </a:lnTo>
                <a:lnTo>
                  <a:pt x="556079" y="3772028"/>
                </a:lnTo>
                <a:cubicBezTo>
                  <a:pt x="544296" y="3772028"/>
                  <a:pt x="537960" y="3769020"/>
                  <a:pt x="537070" y="3763003"/>
                </a:cubicBezTo>
                <a:lnTo>
                  <a:pt x="537070" y="3754312"/>
                </a:lnTo>
                <a:lnTo>
                  <a:pt x="536736" y="3747960"/>
                </a:lnTo>
                <a:lnTo>
                  <a:pt x="536736" y="3615595"/>
                </a:lnTo>
                <a:cubicBezTo>
                  <a:pt x="536736" y="3602225"/>
                  <a:pt x="539739" y="3593924"/>
                  <a:pt x="545746" y="3590692"/>
                </a:cubicBezTo>
                <a:cubicBezTo>
                  <a:pt x="551752" y="3587460"/>
                  <a:pt x="567212" y="3585844"/>
                  <a:pt x="592124" y="3585844"/>
                </a:cubicBezTo>
                <a:cubicBezTo>
                  <a:pt x="611253" y="3585844"/>
                  <a:pt x="627046" y="3586402"/>
                  <a:pt x="639502" y="3587518"/>
                </a:cubicBezTo>
                <a:lnTo>
                  <a:pt x="678875" y="3591537"/>
                </a:lnTo>
                <a:cubicBezTo>
                  <a:pt x="693779" y="3592876"/>
                  <a:pt x="703401" y="3595165"/>
                  <a:pt x="707738" y="3598402"/>
                </a:cubicBezTo>
                <a:cubicBezTo>
                  <a:pt x="712076" y="3601639"/>
                  <a:pt x="715690" y="3608950"/>
                  <a:pt x="718582" y="3620335"/>
                </a:cubicBezTo>
                <a:cubicBezTo>
                  <a:pt x="720361" y="3627479"/>
                  <a:pt x="721584" y="3634511"/>
                  <a:pt x="722250" y="3641431"/>
                </a:cubicBezTo>
                <a:cubicBezTo>
                  <a:pt x="722707" y="3647013"/>
                  <a:pt x="724648" y="3649803"/>
                  <a:pt x="728073" y="3649803"/>
                </a:cubicBezTo>
                <a:cubicBezTo>
                  <a:pt x="734014" y="3649803"/>
                  <a:pt x="736984" y="3644649"/>
                  <a:pt x="736984" y="3634342"/>
                </a:cubicBezTo>
                <a:cubicBezTo>
                  <a:pt x="736984" y="3609921"/>
                  <a:pt x="738881" y="3590429"/>
                  <a:pt x="742677" y="3575866"/>
                </a:cubicBezTo>
                <a:cubicBezTo>
                  <a:pt x="743793" y="3571161"/>
                  <a:pt x="744351" y="3567463"/>
                  <a:pt x="744351" y="3564774"/>
                </a:cubicBezTo>
                <a:cubicBezTo>
                  <a:pt x="744351" y="3559622"/>
                  <a:pt x="741895" y="3557046"/>
                  <a:pt x="736984" y="3557046"/>
                </a:cubicBezTo>
                <a:close/>
                <a:moveTo>
                  <a:pt x="2303603" y="3555706"/>
                </a:moveTo>
                <a:cubicBezTo>
                  <a:pt x="2234851" y="3555706"/>
                  <a:pt x="2177706" y="3578740"/>
                  <a:pt x="2132168" y="3624806"/>
                </a:cubicBezTo>
                <a:cubicBezTo>
                  <a:pt x="2086630" y="3670872"/>
                  <a:pt x="2063861" y="3728707"/>
                  <a:pt x="2063861" y="3798310"/>
                </a:cubicBezTo>
                <a:cubicBezTo>
                  <a:pt x="2063861" y="3867912"/>
                  <a:pt x="2085850" y="3924019"/>
                  <a:pt x="2129829" y="3966628"/>
                </a:cubicBezTo>
                <a:cubicBezTo>
                  <a:pt x="2173808" y="4009238"/>
                  <a:pt x="2231739" y="4030543"/>
                  <a:pt x="2303624" y="4030543"/>
                </a:cubicBezTo>
                <a:cubicBezTo>
                  <a:pt x="2365684" y="4030543"/>
                  <a:pt x="2422500" y="4014134"/>
                  <a:pt x="2474069" y="3981318"/>
                </a:cubicBezTo>
                <a:cubicBezTo>
                  <a:pt x="2483668" y="3975067"/>
                  <a:pt x="2488914" y="3969039"/>
                  <a:pt x="2489807" y="3963235"/>
                </a:cubicBezTo>
                <a:lnTo>
                  <a:pt x="2491147" y="3957176"/>
                </a:lnTo>
                <a:lnTo>
                  <a:pt x="2498848" y="3916114"/>
                </a:lnTo>
                <a:lnTo>
                  <a:pt x="2500188" y="3908705"/>
                </a:lnTo>
                <a:lnTo>
                  <a:pt x="2500523" y="3905005"/>
                </a:lnTo>
                <a:cubicBezTo>
                  <a:pt x="2500523" y="3900516"/>
                  <a:pt x="2498737" y="3898383"/>
                  <a:pt x="2495165" y="3898606"/>
                </a:cubicBezTo>
                <a:cubicBezTo>
                  <a:pt x="2492040" y="3898830"/>
                  <a:pt x="2487575" y="3904876"/>
                  <a:pt x="2481770" y="3916747"/>
                </a:cubicBezTo>
                <a:cubicBezTo>
                  <a:pt x="2469258" y="3942273"/>
                  <a:pt x="2446803" y="3963993"/>
                  <a:pt x="2414403" y="3981906"/>
                </a:cubicBezTo>
                <a:cubicBezTo>
                  <a:pt x="2382003" y="3999820"/>
                  <a:pt x="2349044" y="4008777"/>
                  <a:pt x="2315526" y="4008777"/>
                </a:cubicBezTo>
                <a:cubicBezTo>
                  <a:pt x="2258098" y="4008777"/>
                  <a:pt x="2211116" y="3986654"/>
                  <a:pt x="2174584" y="3942408"/>
                </a:cubicBezTo>
                <a:cubicBezTo>
                  <a:pt x="2138050" y="3898163"/>
                  <a:pt x="2119783" y="3841156"/>
                  <a:pt x="2119783" y="3771390"/>
                </a:cubicBezTo>
                <a:cubicBezTo>
                  <a:pt x="2119783" y="3710762"/>
                  <a:pt x="2136207" y="3662951"/>
                  <a:pt x="2169055" y="3627956"/>
                </a:cubicBezTo>
                <a:cubicBezTo>
                  <a:pt x="2201903" y="3592961"/>
                  <a:pt x="2246817" y="3575463"/>
                  <a:pt x="2303796" y="3575463"/>
                </a:cubicBezTo>
                <a:cubicBezTo>
                  <a:pt x="2375303" y="3575463"/>
                  <a:pt x="2431949" y="3611976"/>
                  <a:pt x="2473733" y="3685000"/>
                </a:cubicBezTo>
                <a:cubicBezTo>
                  <a:pt x="2479092" y="3694575"/>
                  <a:pt x="2483110" y="3699251"/>
                  <a:pt x="2485789" y="3699028"/>
                </a:cubicBezTo>
                <a:cubicBezTo>
                  <a:pt x="2488021" y="3698805"/>
                  <a:pt x="2489696" y="3697688"/>
                  <a:pt x="2490812" y="3695679"/>
                </a:cubicBezTo>
                <a:lnTo>
                  <a:pt x="2491816" y="3692331"/>
                </a:lnTo>
                <a:lnTo>
                  <a:pt x="2490812" y="3683959"/>
                </a:lnTo>
                <a:lnTo>
                  <a:pt x="2480096" y="3603592"/>
                </a:lnTo>
                <a:cubicBezTo>
                  <a:pt x="2478980" y="3595109"/>
                  <a:pt x="2476632" y="3590867"/>
                  <a:pt x="2473054" y="3590867"/>
                </a:cubicBezTo>
                <a:cubicBezTo>
                  <a:pt x="2471264" y="3590867"/>
                  <a:pt x="2467910" y="3592653"/>
                  <a:pt x="2462992" y="3596225"/>
                </a:cubicBezTo>
                <a:cubicBezTo>
                  <a:pt x="2460756" y="3598011"/>
                  <a:pt x="2459080" y="3598904"/>
                  <a:pt x="2457964" y="3598904"/>
                </a:cubicBezTo>
                <a:lnTo>
                  <a:pt x="2452271" y="3596895"/>
                </a:lnTo>
                <a:lnTo>
                  <a:pt x="2446913" y="3594551"/>
                </a:lnTo>
                <a:lnTo>
                  <a:pt x="2433519" y="3587518"/>
                </a:lnTo>
                <a:cubicBezTo>
                  <a:pt x="2394008" y="3566310"/>
                  <a:pt x="2350703" y="3555706"/>
                  <a:pt x="2303603" y="3555706"/>
                </a:cubicBezTo>
                <a:close/>
                <a:moveTo>
                  <a:pt x="5675308" y="3526573"/>
                </a:moveTo>
                <a:cubicBezTo>
                  <a:pt x="5673515" y="3526573"/>
                  <a:pt x="5671274" y="3527466"/>
                  <a:pt x="5668585" y="3529252"/>
                </a:cubicBezTo>
                <a:cubicBezTo>
                  <a:pt x="5662536" y="3533717"/>
                  <a:pt x="5651671" y="3539075"/>
                  <a:pt x="5635988" y="3545326"/>
                </a:cubicBezTo>
                <a:lnTo>
                  <a:pt x="5615488" y="3553697"/>
                </a:lnTo>
                <a:cubicBezTo>
                  <a:pt x="5609216" y="3556153"/>
                  <a:pt x="5602271" y="3558274"/>
                  <a:pt x="5594653" y="3560060"/>
                </a:cubicBezTo>
                <a:cubicBezTo>
                  <a:pt x="5588828" y="3561661"/>
                  <a:pt x="5585915" y="3564064"/>
                  <a:pt x="5585915" y="3567270"/>
                </a:cubicBezTo>
                <a:cubicBezTo>
                  <a:pt x="5585915" y="3569792"/>
                  <a:pt x="5587255" y="3571625"/>
                  <a:pt x="5589934" y="3572769"/>
                </a:cubicBezTo>
                <a:cubicBezTo>
                  <a:pt x="5591497" y="3573226"/>
                  <a:pt x="5593394" y="3573454"/>
                  <a:pt x="5595626" y="3573454"/>
                </a:cubicBezTo>
                <a:lnTo>
                  <a:pt x="5612370" y="3572784"/>
                </a:lnTo>
                <a:cubicBezTo>
                  <a:pt x="5626657" y="3572784"/>
                  <a:pt x="5633801" y="3583054"/>
                  <a:pt x="5633801" y="3603592"/>
                </a:cubicBezTo>
                <a:lnTo>
                  <a:pt x="5633801" y="3974955"/>
                </a:lnTo>
                <a:cubicBezTo>
                  <a:pt x="5633801" y="3985671"/>
                  <a:pt x="5632071" y="3993429"/>
                  <a:pt x="5628611" y="3998228"/>
                </a:cubicBezTo>
                <a:cubicBezTo>
                  <a:pt x="5625150" y="4003028"/>
                  <a:pt x="5618397" y="4006879"/>
                  <a:pt x="5608351" y="4009781"/>
                </a:cubicBezTo>
                <a:cubicBezTo>
                  <a:pt x="5601877" y="4011529"/>
                  <a:pt x="5598752" y="4014256"/>
                  <a:pt x="5598975" y="4017964"/>
                </a:cubicBezTo>
                <a:cubicBezTo>
                  <a:pt x="5599198" y="4022332"/>
                  <a:pt x="5602219" y="4024515"/>
                  <a:pt x="5608037" y="4024515"/>
                </a:cubicBezTo>
                <a:cubicBezTo>
                  <a:pt x="5609380" y="4024515"/>
                  <a:pt x="5613632" y="4023957"/>
                  <a:pt x="5620794" y="4022841"/>
                </a:cubicBezTo>
                <a:cubicBezTo>
                  <a:pt x="5625719" y="4022171"/>
                  <a:pt x="5638810" y="4021836"/>
                  <a:pt x="5660067" y="4021836"/>
                </a:cubicBezTo>
                <a:lnTo>
                  <a:pt x="5677521" y="4021836"/>
                </a:lnTo>
                <a:lnTo>
                  <a:pt x="5706728" y="4021501"/>
                </a:lnTo>
                <a:cubicBezTo>
                  <a:pt x="5713439" y="4021501"/>
                  <a:pt x="5718474" y="4021836"/>
                  <a:pt x="5721833" y="4022506"/>
                </a:cubicBezTo>
                <a:cubicBezTo>
                  <a:pt x="5725635" y="4023399"/>
                  <a:pt x="5728545" y="4023845"/>
                  <a:pt x="5730561" y="4023845"/>
                </a:cubicBezTo>
                <a:cubicBezTo>
                  <a:pt x="5735482" y="4023845"/>
                  <a:pt x="5737832" y="4021336"/>
                  <a:pt x="5737609" y="4016316"/>
                </a:cubicBezTo>
                <a:cubicBezTo>
                  <a:pt x="5737385" y="4012828"/>
                  <a:pt x="5734148" y="4010538"/>
                  <a:pt x="5727897" y="4009446"/>
                </a:cubicBezTo>
                <a:cubicBezTo>
                  <a:pt x="5705127" y="4005648"/>
                  <a:pt x="5691286" y="3998164"/>
                  <a:pt x="5686374" y="3986995"/>
                </a:cubicBezTo>
                <a:cubicBezTo>
                  <a:pt x="5682133" y="3977165"/>
                  <a:pt x="5680012" y="3963090"/>
                  <a:pt x="5680012" y="3944771"/>
                </a:cubicBezTo>
                <a:lnTo>
                  <a:pt x="5680012" y="3551704"/>
                </a:lnTo>
                <a:lnTo>
                  <a:pt x="5680347" y="3541318"/>
                </a:lnTo>
                <a:cubicBezTo>
                  <a:pt x="5680347" y="3531265"/>
                  <a:pt x="5678667" y="3526350"/>
                  <a:pt x="5675308" y="3526573"/>
                </a:cubicBezTo>
                <a:close/>
                <a:moveTo>
                  <a:pt x="6411569" y="2061374"/>
                </a:moveTo>
                <a:lnTo>
                  <a:pt x="6411569" y="2153052"/>
                </a:lnTo>
                <a:lnTo>
                  <a:pt x="6503247" y="2153052"/>
                </a:lnTo>
                <a:lnTo>
                  <a:pt x="6503247" y="2061374"/>
                </a:lnTo>
                <a:close/>
                <a:moveTo>
                  <a:pt x="6411569" y="1720446"/>
                </a:moveTo>
                <a:lnTo>
                  <a:pt x="6411569" y="1812124"/>
                </a:lnTo>
                <a:lnTo>
                  <a:pt x="6503247" y="1812124"/>
                </a:lnTo>
                <a:lnTo>
                  <a:pt x="6503247" y="1720446"/>
                </a:lnTo>
                <a:close/>
                <a:moveTo>
                  <a:pt x="4591067" y="1643502"/>
                </a:moveTo>
                <a:lnTo>
                  <a:pt x="4652050" y="1643502"/>
                </a:lnTo>
                <a:cubicBezTo>
                  <a:pt x="4665965" y="1643502"/>
                  <a:pt x="4676674" y="1647731"/>
                  <a:pt x="4684178" y="1656190"/>
                </a:cubicBezTo>
                <a:cubicBezTo>
                  <a:pt x="4691681" y="1664648"/>
                  <a:pt x="4695433" y="1676380"/>
                  <a:pt x="4695433" y="1691387"/>
                </a:cubicBezTo>
                <a:lnTo>
                  <a:pt x="4695433" y="2019218"/>
                </a:lnTo>
                <a:cubicBezTo>
                  <a:pt x="4695433" y="2034225"/>
                  <a:pt x="4691681" y="2046027"/>
                  <a:pt x="4684178" y="2054621"/>
                </a:cubicBezTo>
                <a:cubicBezTo>
                  <a:pt x="4676674" y="2063216"/>
                  <a:pt x="4665965" y="2067513"/>
                  <a:pt x="4652050" y="2067513"/>
                </a:cubicBezTo>
                <a:lnTo>
                  <a:pt x="4591067" y="2067513"/>
                </a:lnTo>
                <a:close/>
                <a:moveTo>
                  <a:pt x="3000393" y="1643502"/>
                </a:moveTo>
                <a:lnTo>
                  <a:pt x="3061375" y="1643502"/>
                </a:lnTo>
                <a:cubicBezTo>
                  <a:pt x="3075290" y="1643502"/>
                  <a:pt x="3086000" y="1647731"/>
                  <a:pt x="3093503" y="1656190"/>
                </a:cubicBezTo>
                <a:cubicBezTo>
                  <a:pt x="3101006" y="1664648"/>
                  <a:pt x="3104758" y="1676380"/>
                  <a:pt x="3104758" y="1691387"/>
                </a:cubicBezTo>
                <a:lnTo>
                  <a:pt x="3104758" y="2019218"/>
                </a:lnTo>
                <a:cubicBezTo>
                  <a:pt x="3104758" y="2034225"/>
                  <a:pt x="3101006" y="2046027"/>
                  <a:pt x="3093503" y="2054621"/>
                </a:cubicBezTo>
                <a:cubicBezTo>
                  <a:pt x="3086000" y="2063216"/>
                  <a:pt x="3075290" y="2067513"/>
                  <a:pt x="3061375" y="2067513"/>
                </a:cubicBezTo>
                <a:lnTo>
                  <a:pt x="3000393" y="2067513"/>
                </a:lnTo>
                <a:close/>
                <a:moveTo>
                  <a:pt x="714393" y="1643502"/>
                </a:moveTo>
                <a:lnTo>
                  <a:pt x="775375" y="1643502"/>
                </a:lnTo>
                <a:cubicBezTo>
                  <a:pt x="789290" y="1643502"/>
                  <a:pt x="800000" y="1647731"/>
                  <a:pt x="807503" y="1656190"/>
                </a:cubicBezTo>
                <a:cubicBezTo>
                  <a:pt x="815006" y="1664648"/>
                  <a:pt x="818758" y="1676380"/>
                  <a:pt x="818758" y="1691387"/>
                </a:cubicBezTo>
                <a:lnTo>
                  <a:pt x="818758" y="2019218"/>
                </a:lnTo>
                <a:cubicBezTo>
                  <a:pt x="818758" y="2034225"/>
                  <a:pt x="815006" y="2046027"/>
                  <a:pt x="807503" y="2054621"/>
                </a:cubicBezTo>
                <a:cubicBezTo>
                  <a:pt x="800000" y="2063216"/>
                  <a:pt x="789290" y="2067513"/>
                  <a:pt x="775375" y="2067513"/>
                </a:cubicBezTo>
                <a:lnTo>
                  <a:pt x="714393" y="2067513"/>
                </a:lnTo>
                <a:close/>
                <a:moveTo>
                  <a:pt x="3351590" y="1643093"/>
                </a:moveTo>
                <a:lnTo>
                  <a:pt x="3412572" y="1643093"/>
                </a:lnTo>
                <a:cubicBezTo>
                  <a:pt x="3429762" y="1643093"/>
                  <a:pt x="3443063" y="1648072"/>
                  <a:pt x="3452477" y="1658031"/>
                </a:cubicBezTo>
                <a:cubicBezTo>
                  <a:pt x="3461890" y="1667990"/>
                  <a:pt x="3466596" y="1681838"/>
                  <a:pt x="3466597" y="1699573"/>
                </a:cubicBezTo>
                <a:lnTo>
                  <a:pt x="3466597" y="1763011"/>
                </a:lnTo>
                <a:cubicBezTo>
                  <a:pt x="3466596" y="1779655"/>
                  <a:pt x="3461890" y="1792615"/>
                  <a:pt x="3452477" y="1801892"/>
                </a:cubicBezTo>
                <a:cubicBezTo>
                  <a:pt x="3443063" y="1811169"/>
                  <a:pt x="3429762" y="1815808"/>
                  <a:pt x="3412572" y="1815808"/>
                </a:cubicBezTo>
                <a:lnTo>
                  <a:pt x="3351590" y="1815808"/>
                </a:lnTo>
                <a:close/>
                <a:moveTo>
                  <a:pt x="2517632" y="1640228"/>
                </a:moveTo>
                <a:cubicBezTo>
                  <a:pt x="2536731" y="1639955"/>
                  <a:pt x="2551533" y="1645207"/>
                  <a:pt x="2562038" y="1655985"/>
                </a:cubicBezTo>
                <a:cubicBezTo>
                  <a:pt x="2572543" y="1666762"/>
                  <a:pt x="2577659" y="1681838"/>
                  <a:pt x="2577386" y="1701210"/>
                </a:cubicBezTo>
                <a:lnTo>
                  <a:pt x="2577386" y="2008987"/>
                </a:lnTo>
                <a:cubicBezTo>
                  <a:pt x="2577659" y="2028632"/>
                  <a:pt x="2572543" y="2043775"/>
                  <a:pt x="2562038" y="2054417"/>
                </a:cubicBezTo>
                <a:cubicBezTo>
                  <a:pt x="2551533" y="2065058"/>
                  <a:pt x="2536731" y="2070515"/>
                  <a:pt x="2517632" y="2070787"/>
                </a:cubicBezTo>
                <a:cubicBezTo>
                  <a:pt x="2498805" y="2070515"/>
                  <a:pt x="2484139" y="2065058"/>
                  <a:pt x="2473634" y="2054417"/>
                </a:cubicBezTo>
                <a:cubicBezTo>
                  <a:pt x="2463129" y="2043775"/>
                  <a:pt x="2458013" y="2028632"/>
                  <a:pt x="2458286" y="2008987"/>
                </a:cubicBezTo>
                <a:lnTo>
                  <a:pt x="2458286" y="1701210"/>
                </a:lnTo>
                <a:cubicBezTo>
                  <a:pt x="2458013" y="1681838"/>
                  <a:pt x="2463129" y="1666831"/>
                  <a:pt x="2473634" y="1656190"/>
                </a:cubicBezTo>
                <a:cubicBezTo>
                  <a:pt x="2484139" y="1645548"/>
                  <a:pt x="2498805" y="1640228"/>
                  <a:pt x="2517632" y="1640228"/>
                </a:cubicBezTo>
                <a:close/>
                <a:moveTo>
                  <a:pt x="1822306" y="1640228"/>
                </a:moveTo>
                <a:cubicBezTo>
                  <a:pt x="1841406" y="1639955"/>
                  <a:pt x="1856208" y="1645207"/>
                  <a:pt x="1866713" y="1655985"/>
                </a:cubicBezTo>
                <a:cubicBezTo>
                  <a:pt x="1877218" y="1666762"/>
                  <a:pt x="1882334" y="1681838"/>
                  <a:pt x="1882061" y="1701210"/>
                </a:cubicBezTo>
                <a:lnTo>
                  <a:pt x="1882061" y="2008987"/>
                </a:lnTo>
                <a:cubicBezTo>
                  <a:pt x="1882334" y="2028632"/>
                  <a:pt x="1877218" y="2043775"/>
                  <a:pt x="1866713" y="2054417"/>
                </a:cubicBezTo>
                <a:cubicBezTo>
                  <a:pt x="1856208" y="2065058"/>
                  <a:pt x="1841406" y="2070515"/>
                  <a:pt x="1822306" y="2070787"/>
                </a:cubicBezTo>
                <a:cubicBezTo>
                  <a:pt x="1803479" y="2070515"/>
                  <a:pt x="1788814" y="2065058"/>
                  <a:pt x="1778309" y="2054417"/>
                </a:cubicBezTo>
                <a:cubicBezTo>
                  <a:pt x="1767804" y="2043775"/>
                  <a:pt x="1762688" y="2028632"/>
                  <a:pt x="1762961" y="2008987"/>
                </a:cubicBezTo>
                <a:lnTo>
                  <a:pt x="1762961" y="1701210"/>
                </a:lnTo>
                <a:cubicBezTo>
                  <a:pt x="1762688" y="1681838"/>
                  <a:pt x="1767804" y="1666831"/>
                  <a:pt x="1778309" y="1656190"/>
                </a:cubicBezTo>
                <a:cubicBezTo>
                  <a:pt x="1788814" y="1645548"/>
                  <a:pt x="1803479" y="1640228"/>
                  <a:pt x="1822306" y="1640228"/>
                </a:cubicBezTo>
                <a:close/>
                <a:moveTo>
                  <a:pt x="6044485" y="1557963"/>
                </a:moveTo>
                <a:lnTo>
                  <a:pt x="6044485" y="2152643"/>
                </a:lnTo>
                <a:lnTo>
                  <a:pt x="6127977" y="2152643"/>
                </a:lnTo>
                <a:lnTo>
                  <a:pt x="6127977" y="1776460"/>
                </a:lnTo>
                <a:lnTo>
                  <a:pt x="6266313" y="2152643"/>
                </a:lnTo>
                <a:lnTo>
                  <a:pt x="6341211" y="2152643"/>
                </a:lnTo>
                <a:lnTo>
                  <a:pt x="6341211" y="1557963"/>
                </a:lnTo>
                <a:lnTo>
                  <a:pt x="6257718" y="1557963"/>
                </a:lnTo>
                <a:lnTo>
                  <a:pt x="6257718" y="1951382"/>
                </a:lnTo>
                <a:lnTo>
                  <a:pt x="6118155" y="1557963"/>
                </a:lnTo>
                <a:close/>
                <a:moveTo>
                  <a:pt x="5525633" y="1557963"/>
                </a:moveTo>
                <a:lnTo>
                  <a:pt x="5525633" y="2153052"/>
                </a:lnTo>
                <a:lnTo>
                  <a:pt x="5615265" y="2153052"/>
                </a:lnTo>
                <a:lnTo>
                  <a:pt x="5615265" y="1557963"/>
                </a:lnTo>
                <a:close/>
                <a:moveTo>
                  <a:pt x="4853861" y="1557963"/>
                </a:moveTo>
                <a:lnTo>
                  <a:pt x="4853451" y="2153052"/>
                </a:lnTo>
                <a:lnTo>
                  <a:pt x="4896425" y="2153052"/>
                </a:lnTo>
                <a:lnTo>
                  <a:pt x="4943492" y="2153052"/>
                </a:lnTo>
                <a:lnTo>
                  <a:pt x="5113752" y="2153052"/>
                </a:lnTo>
                <a:lnTo>
                  <a:pt x="5113752" y="2066695"/>
                </a:lnTo>
                <a:lnTo>
                  <a:pt x="4943492" y="2066695"/>
                </a:lnTo>
                <a:lnTo>
                  <a:pt x="4943492" y="1900528"/>
                </a:lnTo>
                <a:lnTo>
                  <a:pt x="5093288" y="1900528"/>
                </a:lnTo>
                <a:lnTo>
                  <a:pt x="5093288" y="1814580"/>
                </a:lnTo>
                <a:lnTo>
                  <a:pt x="4943492" y="1814269"/>
                </a:lnTo>
                <a:lnTo>
                  <a:pt x="4943492" y="1644321"/>
                </a:lnTo>
                <a:lnTo>
                  <a:pt x="5113752" y="1644321"/>
                </a:lnTo>
                <a:lnTo>
                  <a:pt x="5113752" y="1557963"/>
                </a:lnTo>
                <a:lnTo>
                  <a:pt x="4943492" y="1557963"/>
                </a:lnTo>
                <a:lnTo>
                  <a:pt x="4896425" y="1557963"/>
                </a:lnTo>
                <a:close/>
                <a:moveTo>
                  <a:pt x="4501436" y="1557963"/>
                </a:moveTo>
                <a:lnTo>
                  <a:pt x="4501436" y="2153052"/>
                </a:lnTo>
                <a:lnTo>
                  <a:pt x="4559962" y="2153052"/>
                </a:lnTo>
                <a:lnTo>
                  <a:pt x="4591067" y="2153052"/>
                </a:lnTo>
                <a:lnTo>
                  <a:pt x="4655733" y="2153052"/>
                </a:lnTo>
                <a:cubicBezTo>
                  <a:pt x="4683291" y="2153052"/>
                  <a:pt x="4706756" y="2148004"/>
                  <a:pt x="4726129" y="2137909"/>
                </a:cubicBezTo>
                <a:cubicBezTo>
                  <a:pt x="4745501" y="2127813"/>
                  <a:pt x="4760304" y="2113080"/>
                  <a:pt x="4770536" y="2093707"/>
                </a:cubicBezTo>
                <a:cubicBezTo>
                  <a:pt x="4780767" y="2074334"/>
                  <a:pt x="4785883" y="2051142"/>
                  <a:pt x="4785883" y="2024130"/>
                </a:cubicBezTo>
                <a:lnTo>
                  <a:pt x="4785883" y="1686885"/>
                </a:lnTo>
                <a:cubicBezTo>
                  <a:pt x="4785883" y="1645685"/>
                  <a:pt x="4774560" y="1613898"/>
                  <a:pt x="4751913" y="1591524"/>
                </a:cubicBezTo>
                <a:cubicBezTo>
                  <a:pt x="4729267" y="1569150"/>
                  <a:pt x="4697343" y="1557963"/>
                  <a:pt x="4656142" y="1557963"/>
                </a:cubicBezTo>
                <a:lnTo>
                  <a:pt x="4591067" y="1557963"/>
                </a:lnTo>
                <a:lnTo>
                  <a:pt x="4559962" y="1557963"/>
                </a:lnTo>
                <a:close/>
                <a:moveTo>
                  <a:pt x="3619815" y="1557963"/>
                </a:moveTo>
                <a:lnTo>
                  <a:pt x="3619815" y="2013898"/>
                </a:lnTo>
                <a:cubicBezTo>
                  <a:pt x="3619815" y="2060283"/>
                  <a:pt x="3631957" y="2096094"/>
                  <a:pt x="3656241" y="2121333"/>
                </a:cubicBezTo>
                <a:cubicBezTo>
                  <a:pt x="3680525" y="2146572"/>
                  <a:pt x="3714495" y="2159191"/>
                  <a:pt x="3758151" y="2159191"/>
                </a:cubicBezTo>
                <a:cubicBezTo>
                  <a:pt x="3802353" y="2159191"/>
                  <a:pt x="3836664" y="2146572"/>
                  <a:pt x="3861084" y="2121333"/>
                </a:cubicBezTo>
                <a:cubicBezTo>
                  <a:pt x="3885504" y="2096094"/>
                  <a:pt x="3897714" y="2060283"/>
                  <a:pt x="3897714" y="2013898"/>
                </a:cubicBezTo>
                <a:lnTo>
                  <a:pt x="3897714" y="1557963"/>
                </a:lnTo>
                <a:lnTo>
                  <a:pt x="3807673" y="1557963"/>
                </a:lnTo>
                <a:lnTo>
                  <a:pt x="3807673" y="2017173"/>
                </a:lnTo>
                <a:cubicBezTo>
                  <a:pt x="3807673" y="2034089"/>
                  <a:pt x="3803376" y="2047186"/>
                  <a:pt x="3794781" y="2056463"/>
                </a:cubicBezTo>
                <a:cubicBezTo>
                  <a:pt x="3786186" y="2065740"/>
                  <a:pt x="3773976" y="2070378"/>
                  <a:pt x="3758151" y="2070378"/>
                </a:cubicBezTo>
                <a:cubicBezTo>
                  <a:pt x="3742598" y="2070378"/>
                  <a:pt x="3730593" y="2065740"/>
                  <a:pt x="3722135" y="2056463"/>
                </a:cubicBezTo>
                <a:cubicBezTo>
                  <a:pt x="3713676" y="2047186"/>
                  <a:pt x="3709447" y="2034089"/>
                  <a:pt x="3709447" y="2017173"/>
                </a:cubicBezTo>
                <a:lnTo>
                  <a:pt x="3709447" y="1557963"/>
                </a:lnTo>
                <a:close/>
                <a:moveTo>
                  <a:pt x="2910761" y="1557963"/>
                </a:moveTo>
                <a:lnTo>
                  <a:pt x="2910761" y="2153052"/>
                </a:lnTo>
                <a:lnTo>
                  <a:pt x="2969287" y="2153052"/>
                </a:lnTo>
                <a:lnTo>
                  <a:pt x="3000393" y="2153052"/>
                </a:lnTo>
                <a:lnTo>
                  <a:pt x="3065058" y="2153052"/>
                </a:lnTo>
                <a:cubicBezTo>
                  <a:pt x="3092617" y="2153052"/>
                  <a:pt x="3116081" y="2148004"/>
                  <a:pt x="3135454" y="2137909"/>
                </a:cubicBezTo>
                <a:cubicBezTo>
                  <a:pt x="3154826" y="2127813"/>
                  <a:pt x="3169628" y="2113080"/>
                  <a:pt x="3179860" y="2093707"/>
                </a:cubicBezTo>
                <a:cubicBezTo>
                  <a:pt x="3190092" y="2074334"/>
                  <a:pt x="3195208" y="2051142"/>
                  <a:pt x="3195208" y="2024130"/>
                </a:cubicBezTo>
                <a:lnTo>
                  <a:pt x="3195208" y="1686885"/>
                </a:lnTo>
                <a:cubicBezTo>
                  <a:pt x="3195208" y="1645685"/>
                  <a:pt x="3183885" y="1613898"/>
                  <a:pt x="3161238" y="1591524"/>
                </a:cubicBezTo>
                <a:cubicBezTo>
                  <a:pt x="3138592" y="1569150"/>
                  <a:pt x="3106668" y="1557963"/>
                  <a:pt x="3065468" y="1557963"/>
                </a:cubicBezTo>
                <a:lnTo>
                  <a:pt x="3000393" y="1557963"/>
                </a:lnTo>
                <a:lnTo>
                  <a:pt x="2969287" y="1557963"/>
                </a:lnTo>
                <a:close/>
                <a:moveTo>
                  <a:pt x="2007151" y="1557963"/>
                </a:moveTo>
                <a:lnTo>
                  <a:pt x="2121748" y="2153052"/>
                </a:lnTo>
                <a:lnTo>
                  <a:pt x="2217110" y="2153052"/>
                </a:lnTo>
                <a:lnTo>
                  <a:pt x="2331708" y="1557963"/>
                </a:lnTo>
                <a:lnTo>
                  <a:pt x="2237165" y="1557963"/>
                </a:lnTo>
                <a:lnTo>
                  <a:pt x="2169225" y="1991797"/>
                </a:lnTo>
                <a:lnTo>
                  <a:pt x="2101285" y="1557963"/>
                </a:lnTo>
                <a:close/>
                <a:moveTo>
                  <a:pt x="1291511" y="1557963"/>
                </a:moveTo>
                <a:lnTo>
                  <a:pt x="1291511" y="2152643"/>
                </a:lnTo>
                <a:lnTo>
                  <a:pt x="1375003" y="2152643"/>
                </a:lnTo>
                <a:lnTo>
                  <a:pt x="1375003" y="1776460"/>
                </a:lnTo>
                <a:lnTo>
                  <a:pt x="1513339" y="2152643"/>
                </a:lnTo>
                <a:lnTo>
                  <a:pt x="1588237" y="2152643"/>
                </a:lnTo>
                <a:lnTo>
                  <a:pt x="1588237" y="1557963"/>
                </a:lnTo>
                <a:lnTo>
                  <a:pt x="1504744" y="1557963"/>
                </a:lnTo>
                <a:lnTo>
                  <a:pt x="1504744" y="1951382"/>
                </a:lnTo>
                <a:lnTo>
                  <a:pt x="1365181" y="1557963"/>
                </a:lnTo>
                <a:close/>
                <a:moveTo>
                  <a:pt x="977186" y="1557963"/>
                </a:moveTo>
                <a:lnTo>
                  <a:pt x="976776" y="2153052"/>
                </a:lnTo>
                <a:lnTo>
                  <a:pt x="1019751" y="2153052"/>
                </a:lnTo>
                <a:lnTo>
                  <a:pt x="1066818" y="2153052"/>
                </a:lnTo>
                <a:lnTo>
                  <a:pt x="1237077" y="2153052"/>
                </a:lnTo>
                <a:lnTo>
                  <a:pt x="1237077" y="2066695"/>
                </a:lnTo>
                <a:lnTo>
                  <a:pt x="1066818" y="2066695"/>
                </a:lnTo>
                <a:lnTo>
                  <a:pt x="1066818" y="1900528"/>
                </a:lnTo>
                <a:lnTo>
                  <a:pt x="1216613" y="1900528"/>
                </a:lnTo>
                <a:lnTo>
                  <a:pt x="1216613" y="1814580"/>
                </a:lnTo>
                <a:lnTo>
                  <a:pt x="1066818" y="1814269"/>
                </a:lnTo>
                <a:lnTo>
                  <a:pt x="1066818" y="1644321"/>
                </a:lnTo>
                <a:lnTo>
                  <a:pt x="1237077" y="1644321"/>
                </a:lnTo>
                <a:lnTo>
                  <a:pt x="1237077" y="1557963"/>
                </a:lnTo>
                <a:lnTo>
                  <a:pt x="1066818" y="1557963"/>
                </a:lnTo>
                <a:lnTo>
                  <a:pt x="1019751" y="1557963"/>
                </a:lnTo>
                <a:close/>
                <a:moveTo>
                  <a:pt x="624761" y="1557963"/>
                </a:moveTo>
                <a:lnTo>
                  <a:pt x="624761" y="2153052"/>
                </a:lnTo>
                <a:lnTo>
                  <a:pt x="683287" y="2153052"/>
                </a:lnTo>
                <a:lnTo>
                  <a:pt x="714393" y="2153052"/>
                </a:lnTo>
                <a:lnTo>
                  <a:pt x="779058" y="2153052"/>
                </a:lnTo>
                <a:cubicBezTo>
                  <a:pt x="806616" y="2153052"/>
                  <a:pt x="830081" y="2148004"/>
                  <a:pt x="849454" y="2137909"/>
                </a:cubicBezTo>
                <a:cubicBezTo>
                  <a:pt x="868826" y="2127813"/>
                  <a:pt x="883629" y="2113080"/>
                  <a:pt x="893860" y="2093707"/>
                </a:cubicBezTo>
                <a:cubicBezTo>
                  <a:pt x="904092" y="2074334"/>
                  <a:pt x="909208" y="2051142"/>
                  <a:pt x="909208" y="2024130"/>
                </a:cubicBezTo>
                <a:lnTo>
                  <a:pt x="909208" y="1686885"/>
                </a:lnTo>
                <a:cubicBezTo>
                  <a:pt x="909208" y="1645685"/>
                  <a:pt x="897885" y="1613898"/>
                  <a:pt x="875238" y="1591524"/>
                </a:cubicBezTo>
                <a:cubicBezTo>
                  <a:pt x="852592" y="1569150"/>
                  <a:pt x="820668" y="1557963"/>
                  <a:pt x="779468" y="1557963"/>
                </a:cubicBezTo>
                <a:lnTo>
                  <a:pt x="714393" y="1557963"/>
                </a:lnTo>
                <a:lnTo>
                  <a:pt x="683287" y="1557963"/>
                </a:lnTo>
                <a:close/>
                <a:moveTo>
                  <a:pt x="3263186" y="1557554"/>
                </a:moveTo>
                <a:lnTo>
                  <a:pt x="3263186" y="2153052"/>
                </a:lnTo>
                <a:lnTo>
                  <a:pt x="3351590" y="2153052"/>
                </a:lnTo>
                <a:lnTo>
                  <a:pt x="3351590" y="1901347"/>
                </a:lnTo>
                <a:lnTo>
                  <a:pt x="3402135" y="1901347"/>
                </a:lnTo>
                <a:lnTo>
                  <a:pt x="3477647" y="2153052"/>
                </a:lnTo>
                <a:lnTo>
                  <a:pt x="3574646" y="2153052"/>
                </a:lnTo>
                <a:lnTo>
                  <a:pt x="3486707" y="1885446"/>
                </a:lnTo>
                <a:lnTo>
                  <a:pt x="3487879" y="1884976"/>
                </a:lnTo>
                <a:cubicBezTo>
                  <a:pt x="3510526" y="1874061"/>
                  <a:pt x="3527852" y="1858236"/>
                  <a:pt x="3539857" y="1837500"/>
                </a:cubicBezTo>
                <a:cubicBezTo>
                  <a:pt x="3551863" y="1816763"/>
                  <a:pt x="3557865" y="1791660"/>
                  <a:pt x="3557865" y="1762192"/>
                </a:cubicBezTo>
                <a:lnTo>
                  <a:pt x="3557865" y="1692615"/>
                </a:lnTo>
                <a:cubicBezTo>
                  <a:pt x="3557865" y="1663966"/>
                  <a:pt x="3551863" y="1639546"/>
                  <a:pt x="3539857" y="1619355"/>
                </a:cubicBezTo>
                <a:cubicBezTo>
                  <a:pt x="3527852" y="1599164"/>
                  <a:pt x="3510526" y="1583816"/>
                  <a:pt x="3487879" y="1573311"/>
                </a:cubicBezTo>
                <a:cubicBezTo>
                  <a:pt x="3465232" y="1562806"/>
                  <a:pt x="3437947" y="1557554"/>
                  <a:pt x="3406024" y="1557554"/>
                </a:cubicBezTo>
                <a:lnTo>
                  <a:pt x="3351590" y="1557554"/>
                </a:lnTo>
                <a:lnTo>
                  <a:pt x="3304114" y="1557554"/>
                </a:lnTo>
                <a:close/>
                <a:moveTo>
                  <a:pt x="5827419" y="1551824"/>
                </a:moveTo>
                <a:cubicBezTo>
                  <a:pt x="5797132" y="1551824"/>
                  <a:pt x="5771143" y="1557827"/>
                  <a:pt x="5749452" y="1569832"/>
                </a:cubicBezTo>
                <a:cubicBezTo>
                  <a:pt x="5727760" y="1581837"/>
                  <a:pt x="5711184" y="1599232"/>
                  <a:pt x="5699724" y="1622015"/>
                </a:cubicBezTo>
                <a:cubicBezTo>
                  <a:pt x="5688265" y="1644798"/>
                  <a:pt x="5682535" y="1672424"/>
                  <a:pt x="5682535" y="1704893"/>
                </a:cubicBezTo>
                <a:lnTo>
                  <a:pt x="5682535" y="2014307"/>
                </a:lnTo>
                <a:cubicBezTo>
                  <a:pt x="5682535" y="2044866"/>
                  <a:pt x="5688333" y="2070924"/>
                  <a:pt x="5699929" y="2092479"/>
                </a:cubicBezTo>
                <a:cubicBezTo>
                  <a:pt x="5711525" y="2114035"/>
                  <a:pt x="5728374" y="2130542"/>
                  <a:pt x="5750475" y="2142002"/>
                </a:cubicBezTo>
                <a:cubicBezTo>
                  <a:pt x="5772576" y="2153462"/>
                  <a:pt x="5799042" y="2159191"/>
                  <a:pt x="5829875" y="2159191"/>
                </a:cubicBezTo>
                <a:cubicBezTo>
                  <a:pt x="5860707" y="2159191"/>
                  <a:pt x="5886901" y="2153189"/>
                  <a:pt x="5908456" y="2141184"/>
                </a:cubicBezTo>
                <a:cubicBezTo>
                  <a:pt x="5930011" y="2129178"/>
                  <a:pt x="5946519" y="2111920"/>
                  <a:pt x="5957978" y="2089410"/>
                </a:cubicBezTo>
                <a:cubicBezTo>
                  <a:pt x="5969438" y="2066900"/>
                  <a:pt x="5975168" y="2039819"/>
                  <a:pt x="5975168" y="2008169"/>
                </a:cubicBezTo>
                <a:lnTo>
                  <a:pt x="5975168" y="1832179"/>
                </a:lnTo>
                <a:lnTo>
                  <a:pt x="5827828" y="1832179"/>
                </a:lnTo>
                <a:lnTo>
                  <a:pt x="5827828" y="1917718"/>
                </a:lnTo>
                <a:lnTo>
                  <a:pt x="5886764" y="1917309"/>
                </a:lnTo>
                <a:lnTo>
                  <a:pt x="5886355" y="2008987"/>
                </a:lnTo>
                <a:cubicBezTo>
                  <a:pt x="5886628" y="2028086"/>
                  <a:pt x="5881716" y="2042957"/>
                  <a:pt x="5871621" y="2053598"/>
                </a:cubicBezTo>
                <a:cubicBezTo>
                  <a:pt x="5861526" y="2064240"/>
                  <a:pt x="5847610" y="2069696"/>
                  <a:pt x="5829875" y="2069969"/>
                </a:cubicBezTo>
                <a:cubicBezTo>
                  <a:pt x="5811866" y="2069969"/>
                  <a:pt x="5797815" y="2065058"/>
                  <a:pt x="5787719" y="2055235"/>
                </a:cubicBezTo>
                <a:cubicBezTo>
                  <a:pt x="5777624" y="2045412"/>
                  <a:pt x="5772712" y="2031770"/>
                  <a:pt x="5772985" y="2014307"/>
                </a:cubicBezTo>
                <a:lnTo>
                  <a:pt x="5772985" y="1704893"/>
                </a:lnTo>
                <a:cubicBezTo>
                  <a:pt x="5772712" y="1684703"/>
                  <a:pt x="5777419" y="1668945"/>
                  <a:pt x="5787105" y="1657622"/>
                </a:cubicBezTo>
                <a:cubicBezTo>
                  <a:pt x="5796792" y="1646299"/>
                  <a:pt x="5810229" y="1640774"/>
                  <a:pt x="5827419" y="1641046"/>
                </a:cubicBezTo>
                <a:cubicBezTo>
                  <a:pt x="5843244" y="1640774"/>
                  <a:pt x="5855386" y="1645889"/>
                  <a:pt x="5863845" y="1656394"/>
                </a:cubicBezTo>
                <a:cubicBezTo>
                  <a:pt x="5872303" y="1666899"/>
                  <a:pt x="5876532" y="1681565"/>
                  <a:pt x="5876532" y="1700392"/>
                </a:cubicBezTo>
                <a:lnTo>
                  <a:pt x="5876942" y="1738045"/>
                </a:lnTo>
                <a:lnTo>
                  <a:pt x="5970257" y="1738045"/>
                </a:lnTo>
                <a:lnTo>
                  <a:pt x="5970257" y="1700392"/>
                </a:lnTo>
                <a:cubicBezTo>
                  <a:pt x="5969984" y="1669014"/>
                  <a:pt x="5964254" y="1642206"/>
                  <a:pt x="5953067" y="1619969"/>
                </a:cubicBezTo>
                <a:cubicBezTo>
                  <a:pt x="5941880" y="1597731"/>
                  <a:pt x="5925646" y="1580814"/>
                  <a:pt x="5904363" y="1569218"/>
                </a:cubicBezTo>
                <a:cubicBezTo>
                  <a:pt x="5883081" y="1557622"/>
                  <a:pt x="5857433" y="1551824"/>
                  <a:pt x="5827419" y="1551824"/>
                </a:cubicBezTo>
                <a:close/>
                <a:moveTo>
                  <a:pt x="5317684" y="1551824"/>
                </a:moveTo>
                <a:cubicBezTo>
                  <a:pt x="5271026" y="1551824"/>
                  <a:pt x="5235077" y="1564102"/>
                  <a:pt x="5209839" y="1588659"/>
                </a:cubicBezTo>
                <a:cubicBezTo>
                  <a:pt x="5184600" y="1613215"/>
                  <a:pt x="5171981" y="1648004"/>
                  <a:pt x="5171981" y="1693025"/>
                </a:cubicBezTo>
                <a:lnTo>
                  <a:pt x="5171981" y="1725767"/>
                </a:lnTo>
                <a:cubicBezTo>
                  <a:pt x="5171981" y="1750323"/>
                  <a:pt x="5175527" y="1771060"/>
                  <a:pt x="5182622" y="1787977"/>
                </a:cubicBezTo>
                <a:cubicBezTo>
                  <a:pt x="5189716" y="1804894"/>
                  <a:pt x="5199198" y="1819150"/>
                  <a:pt x="5211067" y="1830746"/>
                </a:cubicBezTo>
                <a:cubicBezTo>
                  <a:pt x="5222936" y="1842342"/>
                  <a:pt x="5235964" y="1852233"/>
                  <a:pt x="5250153" y="1860419"/>
                </a:cubicBezTo>
                <a:cubicBezTo>
                  <a:pt x="5264341" y="1868605"/>
                  <a:pt x="5278393" y="1876108"/>
                  <a:pt x="5292308" y="1882929"/>
                </a:cubicBezTo>
                <a:cubicBezTo>
                  <a:pt x="5306769" y="1889478"/>
                  <a:pt x="5320207" y="1896231"/>
                  <a:pt x="5332622" y="1903189"/>
                </a:cubicBezTo>
                <a:cubicBezTo>
                  <a:pt x="5345036" y="1910146"/>
                  <a:pt x="5355064" y="1918195"/>
                  <a:pt x="5362704" y="1927336"/>
                </a:cubicBezTo>
                <a:cubicBezTo>
                  <a:pt x="5370343" y="1936476"/>
                  <a:pt x="5374163" y="1948141"/>
                  <a:pt x="5374163" y="1962329"/>
                </a:cubicBezTo>
                <a:lnTo>
                  <a:pt x="5374163" y="2014307"/>
                </a:lnTo>
                <a:cubicBezTo>
                  <a:pt x="5374163" y="2032315"/>
                  <a:pt x="5369320" y="2046367"/>
                  <a:pt x="5359634" y="2056463"/>
                </a:cubicBezTo>
                <a:cubicBezTo>
                  <a:pt x="5349948" y="2066558"/>
                  <a:pt x="5336237" y="2071606"/>
                  <a:pt x="5318502" y="2071606"/>
                </a:cubicBezTo>
                <a:cubicBezTo>
                  <a:pt x="5300221" y="2071606"/>
                  <a:pt x="5286032" y="2066558"/>
                  <a:pt x="5275937" y="2056463"/>
                </a:cubicBezTo>
                <a:cubicBezTo>
                  <a:pt x="5265841" y="2046367"/>
                  <a:pt x="5260794" y="2032179"/>
                  <a:pt x="5260794" y="2013898"/>
                </a:cubicBezTo>
                <a:lnTo>
                  <a:pt x="5260794" y="1984430"/>
                </a:lnTo>
                <a:lnTo>
                  <a:pt x="5171571" y="1984839"/>
                </a:lnTo>
                <a:lnTo>
                  <a:pt x="5171571" y="2015535"/>
                </a:lnTo>
                <a:cubicBezTo>
                  <a:pt x="5171571" y="2046094"/>
                  <a:pt x="5177301" y="2072084"/>
                  <a:pt x="5188761" y="2093502"/>
                </a:cubicBezTo>
                <a:cubicBezTo>
                  <a:pt x="5200221" y="2114921"/>
                  <a:pt x="5216933" y="2131224"/>
                  <a:pt x="5238898" y="2142411"/>
                </a:cubicBezTo>
                <a:cubicBezTo>
                  <a:pt x="5260862" y="2153598"/>
                  <a:pt x="5287397" y="2159191"/>
                  <a:pt x="5318502" y="2159191"/>
                </a:cubicBezTo>
                <a:cubicBezTo>
                  <a:pt x="5364886" y="2159191"/>
                  <a:pt x="5400698" y="2146708"/>
                  <a:pt x="5425937" y="2121742"/>
                </a:cubicBezTo>
                <a:cubicBezTo>
                  <a:pt x="5451176" y="2096777"/>
                  <a:pt x="5463795" y="2061374"/>
                  <a:pt x="5463795" y="2015535"/>
                </a:cubicBezTo>
                <a:lnTo>
                  <a:pt x="5463795" y="1963557"/>
                </a:lnTo>
                <a:cubicBezTo>
                  <a:pt x="5463795" y="1939273"/>
                  <a:pt x="5460452" y="1919014"/>
                  <a:pt x="5453768" y="1902779"/>
                </a:cubicBezTo>
                <a:cubicBezTo>
                  <a:pt x="5447083" y="1886545"/>
                  <a:pt x="5438215" y="1873107"/>
                  <a:pt x="5427165" y="1862465"/>
                </a:cubicBezTo>
                <a:cubicBezTo>
                  <a:pt x="5416114" y="1851824"/>
                  <a:pt x="5403972" y="1842888"/>
                  <a:pt x="5390739" y="1835658"/>
                </a:cubicBezTo>
                <a:cubicBezTo>
                  <a:pt x="5377506" y="1828427"/>
                  <a:pt x="5364204" y="1821538"/>
                  <a:pt x="5350835" y="1814989"/>
                </a:cubicBezTo>
                <a:cubicBezTo>
                  <a:pt x="5335555" y="1807622"/>
                  <a:pt x="5321094" y="1800528"/>
                  <a:pt x="5307452" y="1793707"/>
                </a:cubicBezTo>
                <a:cubicBezTo>
                  <a:pt x="5293809" y="1786886"/>
                  <a:pt x="5282758" y="1778632"/>
                  <a:pt x="5274300" y="1768946"/>
                </a:cubicBezTo>
                <a:cubicBezTo>
                  <a:pt x="5265841" y="1759259"/>
                  <a:pt x="5261613" y="1746504"/>
                  <a:pt x="5261613" y="1730678"/>
                </a:cubicBezTo>
                <a:lnTo>
                  <a:pt x="5261613" y="1692206"/>
                </a:lnTo>
                <a:cubicBezTo>
                  <a:pt x="5261613" y="1675289"/>
                  <a:pt x="5266455" y="1662192"/>
                  <a:pt x="5276142" y="1652915"/>
                </a:cubicBezTo>
                <a:cubicBezTo>
                  <a:pt x="5285828" y="1643638"/>
                  <a:pt x="5299675" y="1639000"/>
                  <a:pt x="5317684" y="1639000"/>
                </a:cubicBezTo>
                <a:cubicBezTo>
                  <a:pt x="5334873" y="1639000"/>
                  <a:pt x="5348038" y="1643979"/>
                  <a:pt x="5357179" y="1653939"/>
                </a:cubicBezTo>
                <a:cubicBezTo>
                  <a:pt x="5366319" y="1663898"/>
                  <a:pt x="5370890" y="1678154"/>
                  <a:pt x="5370890" y="1696708"/>
                </a:cubicBezTo>
                <a:lnTo>
                  <a:pt x="5370890" y="1727813"/>
                </a:lnTo>
                <a:lnTo>
                  <a:pt x="5460521" y="1726994"/>
                </a:lnTo>
                <a:lnTo>
                  <a:pt x="5460521" y="1694662"/>
                </a:lnTo>
                <a:cubicBezTo>
                  <a:pt x="5460521" y="1649096"/>
                  <a:pt x="5448106" y="1613898"/>
                  <a:pt x="5423277" y="1589068"/>
                </a:cubicBezTo>
                <a:cubicBezTo>
                  <a:pt x="5398447" y="1564239"/>
                  <a:pt x="5363249" y="1551824"/>
                  <a:pt x="5317684" y="1551824"/>
                </a:cubicBezTo>
                <a:close/>
                <a:moveTo>
                  <a:pt x="4103395" y="1551824"/>
                </a:moveTo>
                <a:cubicBezTo>
                  <a:pt x="4073109" y="1551824"/>
                  <a:pt x="4047120" y="1557827"/>
                  <a:pt x="4025428" y="1569832"/>
                </a:cubicBezTo>
                <a:cubicBezTo>
                  <a:pt x="4003736" y="1581837"/>
                  <a:pt x="3987160" y="1599232"/>
                  <a:pt x="3975701" y="1622015"/>
                </a:cubicBezTo>
                <a:cubicBezTo>
                  <a:pt x="3964241" y="1644798"/>
                  <a:pt x="3958511" y="1672424"/>
                  <a:pt x="3958511" y="1704893"/>
                </a:cubicBezTo>
                <a:lnTo>
                  <a:pt x="3958511" y="2014307"/>
                </a:lnTo>
                <a:cubicBezTo>
                  <a:pt x="3958511" y="2044866"/>
                  <a:pt x="3964309" y="2070924"/>
                  <a:pt x="3975905" y="2092479"/>
                </a:cubicBezTo>
                <a:cubicBezTo>
                  <a:pt x="3987501" y="2114035"/>
                  <a:pt x="4004350" y="2130542"/>
                  <a:pt x="4026451" y="2142002"/>
                </a:cubicBezTo>
                <a:cubicBezTo>
                  <a:pt x="4048552" y="2153462"/>
                  <a:pt x="4075018" y="2159191"/>
                  <a:pt x="4105851" y="2159191"/>
                </a:cubicBezTo>
                <a:cubicBezTo>
                  <a:pt x="4136683" y="2159191"/>
                  <a:pt x="4162877" y="2153189"/>
                  <a:pt x="4184432" y="2141184"/>
                </a:cubicBezTo>
                <a:cubicBezTo>
                  <a:pt x="4205987" y="2129178"/>
                  <a:pt x="4222495" y="2111920"/>
                  <a:pt x="4233954" y="2089410"/>
                </a:cubicBezTo>
                <a:cubicBezTo>
                  <a:pt x="4245414" y="2066900"/>
                  <a:pt x="4251144" y="2039819"/>
                  <a:pt x="4251144" y="2008169"/>
                </a:cubicBezTo>
                <a:lnTo>
                  <a:pt x="4251144" y="1832179"/>
                </a:lnTo>
                <a:lnTo>
                  <a:pt x="4103805" y="1832179"/>
                </a:lnTo>
                <a:lnTo>
                  <a:pt x="4103805" y="1917718"/>
                </a:lnTo>
                <a:lnTo>
                  <a:pt x="4162740" y="1917309"/>
                </a:lnTo>
                <a:lnTo>
                  <a:pt x="4162331" y="2008987"/>
                </a:lnTo>
                <a:cubicBezTo>
                  <a:pt x="4162604" y="2028086"/>
                  <a:pt x="4157692" y="2042957"/>
                  <a:pt x="4147597" y="2053598"/>
                </a:cubicBezTo>
                <a:cubicBezTo>
                  <a:pt x="4137502" y="2064240"/>
                  <a:pt x="4123586" y="2069696"/>
                  <a:pt x="4105851" y="2069969"/>
                </a:cubicBezTo>
                <a:cubicBezTo>
                  <a:pt x="4087843" y="2069969"/>
                  <a:pt x="4073790" y="2065058"/>
                  <a:pt x="4063695" y="2055235"/>
                </a:cubicBezTo>
                <a:cubicBezTo>
                  <a:pt x="4053600" y="2045412"/>
                  <a:pt x="4048688" y="2031770"/>
                  <a:pt x="4048961" y="2014307"/>
                </a:cubicBezTo>
                <a:lnTo>
                  <a:pt x="4048961" y="1704893"/>
                </a:lnTo>
                <a:cubicBezTo>
                  <a:pt x="4048688" y="1684703"/>
                  <a:pt x="4053395" y="1668945"/>
                  <a:pt x="4063081" y="1657622"/>
                </a:cubicBezTo>
                <a:cubicBezTo>
                  <a:pt x="4072767" y="1646299"/>
                  <a:pt x="4086206" y="1640774"/>
                  <a:pt x="4103395" y="1641046"/>
                </a:cubicBezTo>
                <a:cubicBezTo>
                  <a:pt x="4119220" y="1640774"/>
                  <a:pt x="4131362" y="1645889"/>
                  <a:pt x="4139821" y="1656394"/>
                </a:cubicBezTo>
                <a:cubicBezTo>
                  <a:pt x="4148279" y="1666899"/>
                  <a:pt x="4152509" y="1681565"/>
                  <a:pt x="4152509" y="1700392"/>
                </a:cubicBezTo>
                <a:lnTo>
                  <a:pt x="4152918" y="1738045"/>
                </a:lnTo>
                <a:lnTo>
                  <a:pt x="4246233" y="1738045"/>
                </a:lnTo>
                <a:lnTo>
                  <a:pt x="4246233" y="1700392"/>
                </a:lnTo>
                <a:cubicBezTo>
                  <a:pt x="4245960" y="1669014"/>
                  <a:pt x="4240230" y="1642206"/>
                  <a:pt x="4229043" y="1619969"/>
                </a:cubicBezTo>
                <a:cubicBezTo>
                  <a:pt x="4217856" y="1597731"/>
                  <a:pt x="4201622" y="1580814"/>
                  <a:pt x="4180339" y="1569218"/>
                </a:cubicBezTo>
                <a:cubicBezTo>
                  <a:pt x="4159057" y="1557622"/>
                  <a:pt x="4133409" y="1551824"/>
                  <a:pt x="4103395" y="1551824"/>
                </a:cubicBezTo>
                <a:close/>
                <a:moveTo>
                  <a:pt x="2517632" y="1551824"/>
                </a:moveTo>
                <a:cubicBezTo>
                  <a:pt x="2486254" y="1551824"/>
                  <a:pt x="2459377" y="1557417"/>
                  <a:pt x="2437004" y="1568604"/>
                </a:cubicBezTo>
                <a:cubicBezTo>
                  <a:pt x="2414630" y="1579791"/>
                  <a:pt x="2397508" y="1596162"/>
                  <a:pt x="2385639" y="1617718"/>
                </a:cubicBezTo>
                <a:cubicBezTo>
                  <a:pt x="2373770" y="1639273"/>
                  <a:pt x="2367836" y="1665467"/>
                  <a:pt x="2367836" y="1696299"/>
                </a:cubicBezTo>
                <a:lnTo>
                  <a:pt x="2367836" y="2014307"/>
                </a:lnTo>
                <a:cubicBezTo>
                  <a:pt x="2367836" y="2044866"/>
                  <a:pt x="2373770" y="2070924"/>
                  <a:pt x="2385639" y="2092479"/>
                </a:cubicBezTo>
                <a:cubicBezTo>
                  <a:pt x="2397508" y="2114035"/>
                  <a:pt x="2414630" y="2130542"/>
                  <a:pt x="2437004" y="2142002"/>
                </a:cubicBezTo>
                <a:cubicBezTo>
                  <a:pt x="2459377" y="2153462"/>
                  <a:pt x="2486254" y="2159191"/>
                  <a:pt x="2517632" y="2159191"/>
                </a:cubicBezTo>
                <a:cubicBezTo>
                  <a:pt x="2549282" y="2159191"/>
                  <a:pt x="2576294" y="2153462"/>
                  <a:pt x="2598668" y="2142002"/>
                </a:cubicBezTo>
                <a:cubicBezTo>
                  <a:pt x="2621042" y="2130542"/>
                  <a:pt x="2638164" y="2114035"/>
                  <a:pt x="2650033" y="2092479"/>
                </a:cubicBezTo>
                <a:cubicBezTo>
                  <a:pt x="2661902" y="2070924"/>
                  <a:pt x="2667836" y="2044866"/>
                  <a:pt x="2667836" y="2014307"/>
                </a:cubicBezTo>
                <a:lnTo>
                  <a:pt x="2667836" y="1696299"/>
                </a:lnTo>
                <a:cubicBezTo>
                  <a:pt x="2667836" y="1665467"/>
                  <a:pt x="2661902" y="1639273"/>
                  <a:pt x="2650033" y="1617718"/>
                </a:cubicBezTo>
                <a:cubicBezTo>
                  <a:pt x="2638164" y="1596162"/>
                  <a:pt x="2621042" y="1579791"/>
                  <a:pt x="2598668" y="1568604"/>
                </a:cubicBezTo>
                <a:cubicBezTo>
                  <a:pt x="2576294" y="1557417"/>
                  <a:pt x="2549282" y="1551824"/>
                  <a:pt x="2517632" y="1551824"/>
                </a:cubicBezTo>
                <a:close/>
                <a:moveTo>
                  <a:pt x="1822306" y="1551824"/>
                </a:moveTo>
                <a:cubicBezTo>
                  <a:pt x="1790928" y="1551824"/>
                  <a:pt x="1764052" y="1557417"/>
                  <a:pt x="1741679" y="1568604"/>
                </a:cubicBezTo>
                <a:cubicBezTo>
                  <a:pt x="1719305" y="1579791"/>
                  <a:pt x="1702183" y="1596162"/>
                  <a:pt x="1690314" y="1617718"/>
                </a:cubicBezTo>
                <a:cubicBezTo>
                  <a:pt x="1678445" y="1639273"/>
                  <a:pt x="1672511" y="1665467"/>
                  <a:pt x="1672511" y="1696299"/>
                </a:cubicBezTo>
                <a:lnTo>
                  <a:pt x="1672511" y="2014307"/>
                </a:lnTo>
                <a:cubicBezTo>
                  <a:pt x="1672511" y="2044866"/>
                  <a:pt x="1678445" y="2070924"/>
                  <a:pt x="1690314" y="2092479"/>
                </a:cubicBezTo>
                <a:cubicBezTo>
                  <a:pt x="1702183" y="2114035"/>
                  <a:pt x="1719305" y="2130542"/>
                  <a:pt x="1741679" y="2142002"/>
                </a:cubicBezTo>
                <a:cubicBezTo>
                  <a:pt x="1764052" y="2153462"/>
                  <a:pt x="1790928" y="2159191"/>
                  <a:pt x="1822306" y="2159191"/>
                </a:cubicBezTo>
                <a:cubicBezTo>
                  <a:pt x="1853957" y="2159191"/>
                  <a:pt x="1880969" y="2153462"/>
                  <a:pt x="1903343" y="2142002"/>
                </a:cubicBezTo>
                <a:cubicBezTo>
                  <a:pt x="1925717" y="2130542"/>
                  <a:pt x="1942839" y="2114035"/>
                  <a:pt x="1954708" y="2092479"/>
                </a:cubicBezTo>
                <a:cubicBezTo>
                  <a:pt x="1966576" y="2070924"/>
                  <a:pt x="1972511" y="2044866"/>
                  <a:pt x="1972511" y="2014307"/>
                </a:cubicBezTo>
                <a:lnTo>
                  <a:pt x="1972511" y="1696299"/>
                </a:lnTo>
                <a:cubicBezTo>
                  <a:pt x="1972511" y="1665467"/>
                  <a:pt x="1966576" y="1639273"/>
                  <a:pt x="1954708" y="1617718"/>
                </a:cubicBezTo>
                <a:cubicBezTo>
                  <a:pt x="1942839" y="1596162"/>
                  <a:pt x="1925717" y="1579791"/>
                  <a:pt x="1903343" y="1568604"/>
                </a:cubicBezTo>
                <a:cubicBezTo>
                  <a:pt x="1880969" y="1557417"/>
                  <a:pt x="1853957" y="1551824"/>
                  <a:pt x="1822306" y="1551824"/>
                </a:cubicBezTo>
                <a:close/>
                <a:moveTo>
                  <a:pt x="1109494" y="0"/>
                </a:moveTo>
                <a:lnTo>
                  <a:pt x="7222519" y="0"/>
                </a:lnTo>
                <a:cubicBezTo>
                  <a:pt x="7835276" y="0"/>
                  <a:pt x="8332013" y="496737"/>
                  <a:pt x="8332013" y="1109494"/>
                </a:cubicBezTo>
                <a:lnTo>
                  <a:pt x="8332013" y="5547338"/>
                </a:lnTo>
                <a:cubicBezTo>
                  <a:pt x="8332013" y="6160095"/>
                  <a:pt x="7835276" y="6656832"/>
                  <a:pt x="7222519" y="6656832"/>
                </a:cubicBezTo>
                <a:lnTo>
                  <a:pt x="1109494" y="6656832"/>
                </a:lnTo>
                <a:cubicBezTo>
                  <a:pt x="496737" y="6656832"/>
                  <a:pt x="0" y="6160095"/>
                  <a:pt x="0" y="5547338"/>
                </a:cubicBezTo>
                <a:lnTo>
                  <a:pt x="0" y="1109494"/>
                </a:lnTo>
                <a:cubicBezTo>
                  <a:pt x="0" y="496737"/>
                  <a:pt x="496737" y="0"/>
                  <a:pt x="110949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8889E4-A166-40D5-6377-AE2B0CB2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533"/>
          <a:stretch/>
        </p:blipFill>
        <p:spPr>
          <a:xfrm>
            <a:off x="8332013" y="0"/>
            <a:ext cx="3972763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D73EB6-D124-6223-1BA8-3B96E32237AF}"/>
              </a:ext>
            </a:extLst>
          </p:cNvPr>
          <p:cNvSpPr/>
          <p:nvPr/>
        </p:nvSpPr>
        <p:spPr>
          <a:xfrm>
            <a:off x="0" y="198752"/>
            <a:ext cx="4394200" cy="645883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483420-928F-F19A-05A5-CE5ED3C02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58" y="200417"/>
            <a:ext cx="7333989" cy="49511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683262-71C8-95E8-9173-4B25E80C38BA}"/>
              </a:ext>
            </a:extLst>
          </p:cNvPr>
          <p:cNvSpPr txBox="1"/>
          <p:nvPr/>
        </p:nvSpPr>
        <p:spPr>
          <a:xfrm>
            <a:off x="169101" y="612844"/>
            <a:ext cx="41273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var(--font-fk-grotesk)"/>
              </a:rPr>
              <a:t>Overview of Deep Learning in Drug Discovery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Popularity: </a:t>
            </a:r>
            <a:r>
              <a:rPr lang="en-US" b="0" i="0" dirty="0">
                <a:effectLst/>
                <a:latin typeface="+mj-lt"/>
              </a:rPr>
              <a:t>Deep Learning (DL) is widely recognized for its effectiveness in image recognition and natural language processing</a:t>
            </a:r>
            <a:r>
              <a:rPr lang="en-US" b="0" i="0" dirty="0">
                <a:effectLst/>
                <a:latin typeface="__fkGroteskNeue_598ab8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Applications: </a:t>
            </a:r>
            <a:r>
              <a:rPr lang="en-US" b="0" i="0" dirty="0">
                <a:effectLst/>
                <a:latin typeface="+mj-lt"/>
              </a:rPr>
              <a:t>DL has been applied in data-driven fields, including biomedicine and healthcare, enhancing analysis approaches.</a:t>
            </a:r>
          </a:p>
          <a:p>
            <a:pPr algn="l"/>
            <a:endParaRPr lang="en-US" b="0" i="0" dirty="0">
              <a:effectLst/>
              <a:latin typeface="+mj-lt"/>
            </a:endParaRPr>
          </a:p>
          <a:p>
            <a:pPr algn="l"/>
            <a:r>
              <a:rPr lang="en-US" b="0" i="0" dirty="0">
                <a:effectLst/>
                <a:latin typeface="var(--font-fk-grotesk)"/>
              </a:rPr>
              <a:t>Initial Applications of DL in Drug Discovery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QSAR Development: </a:t>
            </a:r>
            <a:r>
              <a:rPr lang="en-US" b="0" i="0" dirty="0">
                <a:effectLst/>
                <a:latin typeface="+mj-lt"/>
              </a:rPr>
              <a:t>Initially used for Quantitative Structure-Activity Relationship (QSAR) models to predict properties like affinity and toxicity.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__fkGroteskNeue_598ab8"/>
              </a:rPr>
              <a:t>Advancements: </a:t>
            </a:r>
            <a:r>
              <a:rPr lang="en-US" b="0" i="0" dirty="0">
                <a:effectLst/>
                <a:latin typeface="+mj-lt"/>
              </a:rPr>
              <a:t>Progress in DL methods led to the use of fully connected neural networks that utilize molecular descriptors derived from molecular structures.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DA8EB-B04F-02DC-3D3A-FEE2FE85D9AE}"/>
              </a:ext>
            </a:extLst>
          </p:cNvPr>
          <p:cNvSpPr txBox="1"/>
          <p:nvPr/>
        </p:nvSpPr>
        <p:spPr>
          <a:xfrm>
            <a:off x="4743614" y="4990564"/>
            <a:ext cx="6903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Mouchlis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V.D.;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Afantitis,A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.; Serra, A.; Fratello, M.;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Papadiamantis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A.G.;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Aidinis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V.; Lynch, I.; Greco, D.;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Melagraki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De Novo Drug Design: From Conventional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MachineLearning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Methods. Int. J. Mol. Sci.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2021, 22, 1676. https://doi.org/10.3390/ijms22041676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20B72F-01E5-8214-368A-F4BBE3453FF2}"/>
              </a:ext>
            </a:extLst>
          </p:cNvPr>
          <p:cNvSpPr/>
          <p:nvPr/>
        </p:nvSpPr>
        <p:spPr>
          <a:xfrm>
            <a:off x="76809" y="87782"/>
            <a:ext cx="6920179" cy="668243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A65C8A-B543-42BD-BB3E-D6989F891C01}"/>
              </a:ext>
            </a:extLst>
          </p:cNvPr>
          <p:cNvSpPr txBox="1"/>
          <p:nvPr/>
        </p:nvSpPr>
        <p:spPr>
          <a:xfrm>
            <a:off x="594056" y="404977"/>
            <a:ext cx="615208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+mj-lt"/>
              </a:rPr>
              <a:t>Approaches in DRL (</a:t>
            </a:r>
            <a:r>
              <a:rPr lang="en-US" sz="1800" b="1" i="0" u="none" strike="noStrike" baseline="0" dirty="0">
                <a:latin typeface="+mj-lt"/>
              </a:rPr>
              <a:t>Deep Reinforcement Learning)</a:t>
            </a:r>
            <a:r>
              <a:rPr lang="en-US" b="1" i="0" dirty="0">
                <a:effectLst/>
                <a:latin typeface="+mj-lt"/>
              </a:rPr>
              <a:t>:</a:t>
            </a:r>
          </a:p>
          <a:p>
            <a:pPr algn="l"/>
            <a:endParaRPr lang="en-US" b="0" i="0" dirty="0"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Sitka Banner" pitchFamily="2" charset="0"/>
              </a:rPr>
              <a:t>The first step of this method includes a fine-tuned RNN that is pre-trained using existing bioactive molecules from a database such</a:t>
            </a:r>
          </a:p>
          <a:p>
            <a:pPr algn="l"/>
            <a:r>
              <a:rPr lang="en-US" sz="1800" b="0" i="0" u="none" strike="noStrike" baseline="0" dirty="0">
                <a:latin typeface="Sitka Banner" pitchFamily="2" charset="0"/>
              </a:rPr>
              <a:t>as </a:t>
            </a:r>
            <a:r>
              <a:rPr lang="en-US" sz="1800" b="0" i="0" u="none" strike="noStrike" baseline="0" dirty="0" err="1">
                <a:latin typeface="Sitka Banner" pitchFamily="2" charset="0"/>
              </a:rPr>
              <a:t>ChEMBL</a:t>
            </a:r>
            <a:r>
              <a:rPr lang="en-US" sz="1800" b="0" i="0" u="none" strike="noStrike" baseline="0" dirty="0">
                <a:latin typeface="Sitka Banner" pitchFamily="2" charset="0"/>
              </a:rPr>
              <a:t>. Training of an RNN is generally performed through maximum likelihood.</a:t>
            </a:r>
          </a:p>
          <a:p>
            <a:pPr algn="l"/>
            <a:endParaRPr lang="en-US" sz="1800" b="0" i="0" u="none" strike="noStrike" baseline="0" dirty="0">
              <a:latin typeface="Sitka Banner" pitchFamily="2" charset="0"/>
            </a:endParaRPr>
          </a:p>
          <a:p>
            <a:pPr algn="l"/>
            <a:r>
              <a:rPr lang="en-US" dirty="0">
                <a:latin typeface="Sitka Banner" pitchFamily="2" charset="0"/>
              </a:rPr>
              <a:t> </a:t>
            </a:r>
            <a:r>
              <a:rPr lang="en-US" sz="1800" b="0" i="0" u="none" strike="noStrike" baseline="0" dirty="0">
                <a:latin typeface="+mj-lt"/>
              </a:rPr>
              <a:t>Once the RNN has been trained on target sequences such as SMILES, it is then used to generate new sequences that follow the </a:t>
            </a:r>
            <a:r>
              <a:rPr lang="en-US" sz="1800" b="0" i="0" u="none" strike="noStrike" baseline="0" dirty="0">
                <a:latin typeface="Sitka Banner" pitchFamily="2" charset="0"/>
              </a:rPr>
              <a:t>conditional</a:t>
            </a:r>
            <a:r>
              <a:rPr lang="en-US" sz="1800" b="0" i="0" u="none" strike="noStrike" baseline="0" dirty="0">
                <a:latin typeface="+mj-lt"/>
              </a:rPr>
              <a:t> probability distributions learned from the training set.</a:t>
            </a:r>
          </a:p>
          <a:p>
            <a:pPr algn="l"/>
            <a:endParaRPr lang="en-US" b="1" i="0" dirty="0">
              <a:effectLst/>
              <a:latin typeface="+mj-lt"/>
            </a:endParaRPr>
          </a:p>
          <a:p>
            <a:pPr algn="l"/>
            <a:r>
              <a:rPr lang="en-US" b="1" i="0" dirty="0">
                <a:effectLst/>
                <a:latin typeface="+mj-lt"/>
              </a:rPr>
              <a:t>Applications and Examples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Sulfur-Free Molecules: RNNs have been trained to generate specific types of molecules by learning the rules for valid SMILES strings.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Multi-Objective Evolutionary Approach: RNNs were used to generate novel molecules, with transfer learning applied to enhance model accuracy on related tasks.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Conditional RNN Generative Process: Incorporates molecular descriptors into the generation process, guiding the focus towards specific chemical domains.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A526C-8C38-FB05-CBEC-B283572F4A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217"/>
                    </a14:imgEffect>
                    <a14:imgEffect>
                      <a14:saturation sat="2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2876" y="1"/>
            <a:ext cx="5329123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6350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4A3A86-6194-D337-BF28-0A665595B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27" y="249182"/>
            <a:ext cx="5328499" cy="635963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  <a:prstDash val="sysDot"/>
          </a:ln>
          <a:effectLst>
            <a:glow rad="444500">
              <a:schemeClr val="accent1">
                <a:alpha val="81000"/>
              </a:schemeClr>
            </a:glo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E7DB1E-3CAB-6832-8A99-941098859C6C}"/>
              </a:ext>
            </a:extLst>
          </p:cNvPr>
          <p:cNvSpPr/>
          <p:nvPr/>
        </p:nvSpPr>
        <p:spPr>
          <a:xfrm>
            <a:off x="6096000" y="2509283"/>
            <a:ext cx="5581498" cy="241384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2CD84-6201-9FE7-E493-9C9F26BFD21F}"/>
              </a:ext>
            </a:extLst>
          </p:cNvPr>
          <p:cNvSpPr txBox="1"/>
          <p:nvPr/>
        </p:nvSpPr>
        <p:spPr>
          <a:xfrm>
            <a:off x="7175587" y="2670047"/>
            <a:ext cx="4308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+mj-lt"/>
              </a:rPr>
              <a:t>Citometrics</a:t>
            </a:r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87127-B029-743D-15E6-2E94F6EA9804}"/>
              </a:ext>
            </a:extLst>
          </p:cNvPr>
          <p:cNvSpPr txBox="1"/>
          <p:nvPr/>
        </p:nvSpPr>
        <p:spPr>
          <a:xfrm>
            <a:off x="6830555" y="3568598"/>
            <a:ext cx="4998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Impact Factor:</a:t>
            </a:r>
            <a:r>
              <a:rPr lang="en-US" dirty="0"/>
              <a:t> 14.675 </a:t>
            </a:r>
          </a:p>
          <a:p>
            <a:r>
              <a:rPr lang="en-US" b="1" dirty="0"/>
              <a:t>The paper </a:t>
            </a:r>
            <a:r>
              <a:rPr lang="en-US" dirty="0"/>
              <a:t>has been cited 131 times.</a:t>
            </a:r>
          </a:p>
          <a:p>
            <a:r>
              <a:rPr lang="en-US" b="1" dirty="0" err="1"/>
              <a:t>CiteScore</a:t>
            </a:r>
            <a:r>
              <a:rPr lang="en-US" b="1" dirty="0"/>
              <a:t>:</a:t>
            </a:r>
            <a:r>
              <a:rPr lang="en-US" dirty="0"/>
              <a:t> 11.1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3BBB43-D06E-E6DD-88A0-FEF4010BAD12}"/>
              </a:ext>
            </a:extLst>
          </p:cNvPr>
          <p:cNvSpPr/>
          <p:nvPr/>
        </p:nvSpPr>
        <p:spPr>
          <a:xfrm>
            <a:off x="53643" y="264742"/>
            <a:ext cx="7146951" cy="537667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6B2F9-62F6-2222-4F64-FA266BC7917D}"/>
              </a:ext>
            </a:extLst>
          </p:cNvPr>
          <p:cNvSpPr txBox="1"/>
          <p:nvPr/>
        </p:nvSpPr>
        <p:spPr>
          <a:xfrm>
            <a:off x="213360" y="542404"/>
            <a:ext cx="71469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 IL-2: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Capillary Leak Syndrome (CLS):</a:t>
            </a:r>
            <a:r>
              <a:rPr lang="en-US" dirty="0"/>
              <a:t> One of the most serious side effects, CLS occurs when IL-2 increases vascular permeability, causing fluid to leak from blood vessels into surrounding tissues. This can lead to low blood pressure, organ failure, and even death.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Systemic Inflammation:</a:t>
            </a:r>
            <a:r>
              <a:rPr lang="en-US" dirty="0"/>
              <a:t> IL-2 can trigger a widespread inflammatory response, leading to symptoms like fever, chills, and malaise. It can also result in multi-organ toxicity, affecting the heart, lungs, and kidneys.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Cytokine Storm:</a:t>
            </a:r>
            <a:r>
              <a:rPr lang="en-US" dirty="0"/>
              <a:t> Excessive immune activation from IL-2 can cause a dangerous cytokine storm, where an overwhelming release of cytokines causes severe inflammation and damage to tissues.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Immune Cell Mis-targeting:</a:t>
            </a:r>
            <a:r>
              <a:rPr lang="en-US" dirty="0"/>
              <a:t> IL-2 preferentially activates Tregs over effector T-cells, which can reduce its effectiveness in fighting tumors and exacerbate immune suppression, further complicating treatment.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3E3E1-A3AC-18CD-5035-F5EE8436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22" t="6485" r="20616" b="12106"/>
          <a:stretch/>
        </p:blipFill>
        <p:spPr>
          <a:xfrm>
            <a:off x="7798003" y="475489"/>
            <a:ext cx="4191610" cy="3072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05DB8-CE2E-33DB-4C9D-FC6F331740CC}"/>
              </a:ext>
            </a:extLst>
          </p:cNvPr>
          <p:cNvSpPr txBox="1"/>
          <p:nvPr/>
        </p:nvSpPr>
        <p:spPr>
          <a:xfrm>
            <a:off x="7565136" y="4167811"/>
            <a:ext cx="454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effectLst/>
                <a:latin typeface="+mj-lt"/>
              </a:rPr>
              <a:t>CYTOKINE/CYTOKINE RECEPTOR             </a:t>
            </a:r>
          </a:p>
          <a:p>
            <a:pPr algn="just"/>
            <a:r>
              <a:rPr lang="en-US" sz="1600" b="1" dirty="0">
                <a:effectLst/>
                <a:latin typeface="+mj-lt"/>
              </a:rPr>
              <a:t>(2B5I)</a:t>
            </a:r>
            <a:r>
              <a:rPr lang="en-US" sz="1600" dirty="0">
                <a:effectLst/>
                <a:latin typeface="+mj-lt"/>
              </a:rPr>
              <a:t>TITLE: CYTOKINE RECEPTOR COMPLEX</a:t>
            </a:r>
            <a:endParaRPr lang="en-US" sz="16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1CE6B-46E3-157A-1657-7D87B152A673}"/>
              </a:ext>
            </a:extLst>
          </p:cNvPr>
          <p:cNvSpPr txBox="1"/>
          <p:nvPr/>
        </p:nvSpPr>
        <p:spPr>
          <a:xfrm>
            <a:off x="7637069" y="4777191"/>
            <a:ext cx="4396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A (Surface Representation) IL-2</a:t>
            </a:r>
          </a:p>
          <a:p>
            <a:r>
              <a:rPr lang="en-US" dirty="0"/>
              <a:t>Chain B, C, D (Cartoon Representation) Receptor</a:t>
            </a:r>
          </a:p>
          <a:p>
            <a:endParaRPr lang="en-US" dirty="0"/>
          </a:p>
        </p:txBody>
      </p:sp>
      <p:sp>
        <p:nvSpPr>
          <p:cNvPr id="9" name="Flowchart: Punched Tape 8">
            <a:extLst>
              <a:ext uri="{FF2B5EF4-FFF2-40B4-BE49-F238E27FC236}">
                <a16:creationId xmlns:a16="http://schemas.microsoft.com/office/drawing/2014/main" id="{3194F64D-5402-5200-6A71-0A7EE05F6408}"/>
              </a:ext>
            </a:extLst>
          </p:cNvPr>
          <p:cNvSpPr/>
          <p:nvPr/>
        </p:nvSpPr>
        <p:spPr>
          <a:xfrm>
            <a:off x="158496" y="5669927"/>
            <a:ext cx="7479792" cy="1200329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CD7C7-88B6-4AD9-EDFD-5915B6A2F9A2}"/>
              </a:ext>
            </a:extLst>
          </p:cNvPr>
          <p:cNvSpPr txBox="1"/>
          <p:nvPr/>
        </p:nvSpPr>
        <p:spPr>
          <a:xfrm>
            <a:off x="158496" y="5946927"/>
            <a:ext cx="736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Humans IL-2 interacts with CD-25, a components of IL-2receptor, while in animals it is not present.</a:t>
            </a:r>
          </a:p>
        </p:txBody>
      </p:sp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F3D1DE-93B7-25F8-CFD0-043BAD2F2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581"/>
                    </a14:imgEffect>
                    <a14:imgEffect>
                      <a14:brightnessContrast bright="-26000" contrast="-24000"/>
                    </a14:imgEffect>
                  </a14:imgLayer>
                </a14:imgProps>
              </a:ext>
            </a:extLst>
          </a:blip>
          <a:srcRect l="13842" t="5573" r="3174"/>
          <a:stretch/>
        </p:blipFill>
        <p:spPr>
          <a:xfrm>
            <a:off x="141427" y="1033605"/>
            <a:ext cx="5603443" cy="32200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525B1B-5FC7-DD12-6701-4C20F63A9858}"/>
              </a:ext>
            </a:extLst>
          </p:cNvPr>
          <p:cNvSpPr/>
          <p:nvPr/>
        </p:nvSpPr>
        <p:spPr>
          <a:xfrm>
            <a:off x="41452" y="4418379"/>
            <a:ext cx="5444948" cy="19165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24E46-0843-60BB-53A4-E17FADB6B08D}"/>
              </a:ext>
            </a:extLst>
          </p:cNvPr>
          <p:cNvSpPr txBox="1"/>
          <p:nvPr/>
        </p:nvSpPr>
        <p:spPr>
          <a:xfrm>
            <a:off x="114604" y="4608575"/>
            <a:ext cx="5720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Loop 1 (H1-H2 loop)</a:t>
            </a:r>
            <a:endParaRPr lang="en-US" b="0" i="0" dirty="0">
              <a:solidFill>
                <a:srgbClr val="D1D5DB"/>
              </a:solidFill>
              <a:effectLst/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Interacts with: IL-2R</a:t>
            </a:r>
            <a:r>
              <a:rPr lang="el-GR" b="0" i="0" dirty="0">
                <a:solidFill>
                  <a:srgbClr val="D1D5DB"/>
                </a:solidFill>
                <a:effectLst/>
                <a:latin typeface="__Inter_36bd41"/>
              </a:rPr>
              <a:t>β (β-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subunit)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Residues involved: H1-H2 loop residues (e.g. L17, Q22, Y14)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Interaction type: Hydrogen bonding and hydrophobic interactions</a:t>
            </a:r>
          </a:p>
          <a:p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68B26F71-2E05-BFEB-03D2-5FF84B7B5722}"/>
              </a:ext>
            </a:extLst>
          </p:cNvPr>
          <p:cNvSpPr/>
          <p:nvPr/>
        </p:nvSpPr>
        <p:spPr>
          <a:xfrm>
            <a:off x="219455" y="387274"/>
            <a:ext cx="4681729" cy="54864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7FD6C-0058-26E8-F514-1E1315068C3B}"/>
              </a:ext>
            </a:extLst>
          </p:cNvPr>
          <p:cNvSpPr txBox="1"/>
          <p:nvPr/>
        </p:nvSpPr>
        <p:spPr>
          <a:xfrm>
            <a:off x="380390" y="338429"/>
            <a:ext cx="4520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IL-2 has 4 Helices connected by irregular Loops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FA5A21-C114-7FEF-08C9-FA39D05E68D2}"/>
              </a:ext>
            </a:extLst>
          </p:cNvPr>
          <p:cNvSpPr/>
          <p:nvPr/>
        </p:nvSpPr>
        <p:spPr>
          <a:xfrm>
            <a:off x="5835091" y="338429"/>
            <a:ext cx="5444947" cy="17756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1BE74-04D7-60CD-8113-2E69E07E8B07}"/>
              </a:ext>
            </a:extLst>
          </p:cNvPr>
          <p:cNvSpPr txBox="1"/>
          <p:nvPr/>
        </p:nvSpPr>
        <p:spPr>
          <a:xfrm>
            <a:off x="5905805" y="338429"/>
            <a:ext cx="5323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Loop 2 (H2-H3 loop)</a:t>
            </a:r>
            <a:endParaRPr lang="en-US" b="0" i="0" dirty="0">
              <a:solidFill>
                <a:srgbClr val="D1D5DB"/>
              </a:solidFill>
              <a:effectLst/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Interacts with: IL-2R</a:t>
            </a:r>
            <a:r>
              <a:rPr lang="el-GR" b="0" i="0" dirty="0">
                <a:solidFill>
                  <a:srgbClr val="D1D5DB"/>
                </a:solidFill>
                <a:effectLst/>
                <a:latin typeface="__Inter_36bd41"/>
              </a:rPr>
              <a:t>γ (γ-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subunit)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Residues involved: H2-H3 loop residues (e.g. L43, V91, Y37)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Interaction type: Hydrogen bonding and hydrophobic interactions</a:t>
            </a:r>
          </a:p>
          <a:p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4CC646-52A4-4D0C-1102-1A96518C89B8}"/>
              </a:ext>
            </a:extLst>
          </p:cNvPr>
          <p:cNvSpPr/>
          <p:nvPr/>
        </p:nvSpPr>
        <p:spPr>
          <a:xfrm>
            <a:off x="5835091" y="2246199"/>
            <a:ext cx="5444947" cy="19469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73D384-9A5A-7EA2-DFE1-F61BB25C048B}"/>
              </a:ext>
            </a:extLst>
          </p:cNvPr>
          <p:cNvSpPr txBox="1"/>
          <p:nvPr/>
        </p:nvSpPr>
        <p:spPr>
          <a:xfrm>
            <a:off x="5986272" y="2501860"/>
            <a:ext cx="4949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Loop 3 (H3-H4 loop)</a:t>
            </a:r>
            <a:endParaRPr lang="en-US" b="0" i="0" dirty="0">
              <a:solidFill>
                <a:srgbClr val="D1D5DB"/>
              </a:solidFill>
              <a:effectLst/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Interacts with: IL-2R</a:t>
            </a:r>
            <a:r>
              <a:rPr lang="el-GR" b="0" i="0" dirty="0">
                <a:solidFill>
                  <a:srgbClr val="D1D5DB"/>
                </a:solidFill>
                <a:effectLst/>
                <a:latin typeface="__Inter_36bd41"/>
              </a:rPr>
              <a:t>β (β-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subunit)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Residues involved: H3-H4 loop residues (e.g. K33, R81, H8)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Interaction type: Hydrogen bonding and hydrophobic interactions</a:t>
            </a:r>
          </a:p>
          <a:p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ED1E5A-3909-99B1-C4D7-AC0FC78EA7B2}"/>
              </a:ext>
            </a:extLst>
          </p:cNvPr>
          <p:cNvSpPr/>
          <p:nvPr/>
        </p:nvSpPr>
        <p:spPr>
          <a:xfrm>
            <a:off x="5835091" y="4315424"/>
            <a:ext cx="5184039" cy="17756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4175C5-5CEC-32A4-C012-DE491977294C}"/>
              </a:ext>
            </a:extLst>
          </p:cNvPr>
          <p:cNvSpPr txBox="1"/>
          <p:nvPr/>
        </p:nvSpPr>
        <p:spPr>
          <a:xfrm>
            <a:off x="5905805" y="4434974"/>
            <a:ext cx="5132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Loop 4 (H4-C-terminal loop)</a:t>
            </a:r>
            <a:endParaRPr lang="en-US" b="0" i="0" dirty="0">
              <a:solidFill>
                <a:srgbClr val="D1D5DB"/>
              </a:solidFill>
              <a:effectLst/>
              <a:latin typeface="__Inter_36bd41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Interacts with: IL-2R</a:t>
            </a:r>
            <a:r>
              <a:rPr lang="el-GR" b="0" i="0" dirty="0">
                <a:solidFill>
                  <a:srgbClr val="D1D5DB"/>
                </a:solidFill>
                <a:effectLst/>
                <a:latin typeface="__Inter_36bd41"/>
              </a:rPr>
              <a:t>γ (γ-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subunit)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Residues involved: H4-C-terminal loop residues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Interaction type: Hydrogen bonding and hydrophobic interactions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60A7E36-9719-C1B1-5188-CDCE618DEA35}"/>
              </a:ext>
            </a:extLst>
          </p:cNvPr>
          <p:cNvSpPr/>
          <p:nvPr/>
        </p:nvSpPr>
        <p:spPr>
          <a:xfrm>
            <a:off x="0" y="1478182"/>
            <a:ext cx="11821364" cy="744023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F295666C-8782-B8B5-7B93-1217DDA9F0B4}"/>
              </a:ext>
            </a:extLst>
          </p:cNvPr>
          <p:cNvSpPr/>
          <p:nvPr/>
        </p:nvSpPr>
        <p:spPr>
          <a:xfrm>
            <a:off x="0" y="2222205"/>
            <a:ext cx="11877446" cy="923330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F1533FD-3214-2A52-16FB-D6AFB2F34F5D}"/>
              </a:ext>
            </a:extLst>
          </p:cNvPr>
          <p:cNvSpPr/>
          <p:nvPr/>
        </p:nvSpPr>
        <p:spPr>
          <a:xfrm>
            <a:off x="0" y="3145535"/>
            <a:ext cx="11945722" cy="994868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6E5C2-8BF3-1998-ABAD-66B0F43AF129}"/>
              </a:ext>
            </a:extLst>
          </p:cNvPr>
          <p:cNvSpPr txBox="1"/>
          <p:nvPr/>
        </p:nvSpPr>
        <p:spPr>
          <a:xfrm>
            <a:off x="314554" y="1420198"/>
            <a:ext cx="999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lgerian" panose="04020705040A02060702" pitchFamily="82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85F85-2D17-4634-8FB2-1FAF8B285565}"/>
              </a:ext>
            </a:extLst>
          </p:cNvPr>
          <p:cNvSpPr txBox="1"/>
          <p:nvPr/>
        </p:nvSpPr>
        <p:spPr>
          <a:xfrm>
            <a:off x="314554" y="2222205"/>
            <a:ext cx="6042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C0570-692B-EBD0-8317-A6F2DF4136FB}"/>
              </a:ext>
            </a:extLst>
          </p:cNvPr>
          <p:cNvSpPr txBox="1"/>
          <p:nvPr/>
        </p:nvSpPr>
        <p:spPr>
          <a:xfrm>
            <a:off x="314554" y="3226003"/>
            <a:ext cx="852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Therapeutic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7415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FB9331-48C2-E0CF-7335-E9829F8FAFFD}"/>
              </a:ext>
            </a:extLst>
          </p:cNvPr>
          <p:cNvSpPr/>
          <p:nvPr/>
        </p:nvSpPr>
        <p:spPr>
          <a:xfrm>
            <a:off x="1784758" y="114890"/>
            <a:ext cx="7585862" cy="4030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3B342A1-6C92-1CDA-7A59-6B1F089F3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417987"/>
              </p:ext>
            </p:extLst>
          </p:nvPr>
        </p:nvGraphicFramePr>
        <p:xfrm>
          <a:off x="2472386" y="542084"/>
          <a:ext cx="6313018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6200BE-9185-4F8A-BE73-D820715497E4}"/>
              </a:ext>
            </a:extLst>
          </p:cNvPr>
          <p:cNvSpPr/>
          <p:nvPr/>
        </p:nvSpPr>
        <p:spPr>
          <a:xfrm>
            <a:off x="2398421" y="4700898"/>
            <a:ext cx="6817666" cy="7828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2B893-2C77-F2DF-EC56-2607A0EACDDC}"/>
              </a:ext>
            </a:extLst>
          </p:cNvPr>
          <p:cNvSpPr txBox="1"/>
          <p:nvPr/>
        </p:nvSpPr>
        <p:spPr>
          <a:xfrm>
            <a:off x="2632821" y="4769172"/>
            <a:ext cx="613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produce Mimics of IL-12,IL15 lacking Surfaces for CD-25 interaction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0D7120-05C4-2A1E-D44B-E68EEC4192AB}"/>
              </a:ext>
            </a:extLst>
          </p:cNvPr>
          <p:cNvSpPr/>
          <p:nvPr/>
        </p:nvSpPr>
        <p:spPr>
          <a:xfrm>
            <a:off x="365761" y="4191610"/>
            <a:ext cx="9553650" cy="24798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A9CDC4-80F3-9A14-3C5E-D0E3B376F0C9}"/>
              </a:ext>
            </a:extLst>
          </p:cNvPr>
          <p:cNvSpPr/>
          <p:nvPr/>
        </p:nvSpPr>
        <p:spPr>
          <a:xfrm>
            <a:off x="51207" y="859991"/>
            <a:ext cx="5112106" cy="27976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C0B5F53B-3127-7FD7-B66D-6177C9BF2829}"/>
              </a:ext>
            </a:extLst>
          </p:cNvPr>
          <p:cNvSpPr/>
          <p:nvPr/>
        </p:nvSpPr>
        <p:spPr>
          <a:xfrm>
            <a:off x="51207" y="57984"/>
            <a:ext cx="11821364" cy="744023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A84CF-F9E1-7A31-667B-1628E68C2538}"/>
              </a:ext>
            </a:extLst>
          </p:cNvPr>
          <p:cNvSpPr txBox="1"/>
          <p:nvPr/>
        </p:nvSpPr>
        <p:spPr>
          <a:xfrm>
            <a:off x="365761" y="0"/>
            <a:ext cx="999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Algerian" panose="04020705040A02060702" pitchFamily="82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B966D-A4A4-B2FD-3851-40419A74541C}"/>
              </a:ext>
            </a:extLst>
          </p:cNvPr>
          <p:cNvSpPr txBox="1"/>
          <p:nvPr/>
        </p:nvSpPr>
        <p:spPr>
          <a:xfrm>
            <a:off x="292608" y="1304847"/>
            <a:ext cx="4128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Rosetta: A computational protein design software that uses a combination of physics-based and knowledge-based methods to design proteins.</a:t>
            </a:r>
            <a:endParaRPr lang="en-US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PyRosetta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: A Python-based interface to the Rosetta software that allows for more flexible and customizable protein design.</a:t>
            </a:r>
            <a:endParaRPr lang="en-US" b="0" dirty="0">
              <a:effectLst/>
              <a:latin typeface="+mj-lt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0699EF-AB19-C563-2F16-E72D41C5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417" y="888981"/>
            <a:ext cx="5697420" cy="3210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99A48-FA2F-B5FC-51C2-711B9B410A6D}"/>
              </a:ext>
            </a:extLst>
          </p:cNvPr>
          <p:cNvSpPr txBox="1"/>
          <p:nvPr/>
        </p:nvSpPr>
        <p:spPr>
          <a:xfrm>
            <a:off x="532690" y="906523"/>
            <a:ext cx="412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+mj-lt"/>
              </a:rPr>
              <a:t>D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enovo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+mj-lt"/>
              </a:rPr>
              <a:t> techniques are used</a:t>
            </a:r>
            <a:endParaRPr lang="en-US" sz="20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9A831-6532-3D09-3D4A-6E3FD4603E50}"/>
              </a:ext>
            </a:extLst>
          </p:cNvPr>
          <p:cNvSpPr txBox="1"/>
          <p:nvPr/>
        </p:nvSpPr>
        <p:spPr>
          <a:xfrm>
            <a:off x="532690" y="4335026"/>
            <a:ext cx="91732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Fragment-based design: A technique that involves designing a protein by combining small fragments of existing proteins.</a:t>
            </a:r>
            <a:endParaRPr lang="en-US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Loop modeling: A technique that involves designing the loops that connect the secondary structure elements of a protein.</a:t>
            </a:r>
            <a:endParaRPr lang="en-US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Side-chain modeling: A technique that involves designing the side-chains of a protein, which are the amino acid residues that project out from the backbone of the protein.</a:t>
            </a:r>
            <a:endParaRPr lang="en-US" b="0" dirty="0"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Energy minimization: A technique that involves minimizing the energy of a protein structure to identify the most stable conformation.</a:t>
            </a:r>
            <a:endParaRPr lang="en-US" b="0" dirty="0">
              <a:effectLst/>
              <a:latin typeface="+mj-lt"/>
            </a:endParaRPr>
          </a:p>
          <a:p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75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3B77F15-9158-8217-3368-4F8AF5435E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580398"/>
              </p:ext>
            </p:extLst>
          </p:nvPr>
        </p:nvGraphicFramePr>
        <p:xfrm>
          <a:off x="805186" y="493311"/>
          <a:ext cx="10218819" cy="489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0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unched Tape 6">
            <a:extLst>
              <a:ext uri="{FF2B5EF4-FFF2-40B4-BE49-F238E27FC236}">
                <a16:creationId xmlns:a16="http://schemas.microsoft.com/office/drawing/2014/main" id="{0EEE87BE-1CD5-78DD-A3FA-6976833EFAEB}"/>
              </a:ext>
            </a:extLst>
          </p:cNvPr>
          <p:cNvSpPr/>
          <p:nvPr/>
        </p:nvSpPr>
        <p:spPr>
          <a:xfrm>
            <a:off x="110946" y="215652"/>
            <a:ext cx="11718950" cy="921715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B4DA1-B8F0-2AE3-FCB6-2B639951CC1C}"/>
              </a:ext>
            </a:extLst>
          </p:cNvPr>
          <p:cNvSpPr txBox="1"/>
          <p:nvPr/>
        </p:nvSpPr>
        <p:spPr>
          <a:xfrm>
            <a:off x="292608" y="385919"/>
            <a:ext cx="1119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Neo-2/15 is a de novo designed protein that mimics the binding properties of interleukin-2 (IL-2) and interleukin-15 (IL-15) to the IL-2 receptor </a:t>
            </a:r>
            <a:r>
              <a:rPr lang="el-GR" b="0" i="0" dirty="0">
                <a:solidFill>
                  <a:srgbClr val="D1D5DB"/>
                </a:solidFill>
                <a:effectLst/>
                <a:latin typeface="__Inter_36bd41"/>
              </a:rPr>
              <a:t>βγ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c heterodimer</a:t>
            </a:r>
            <a:endParaRPr lang="en-US" dirty="0"/>
          </a:p>
        </p:txBody>
      </p:sp>
      <p:sp>
        <p:nvSpPr>
          <p:cNvPr id="9" name="Flowchart: Punched Tape 8">
            <a:extLst>
              <a:ext uri="{FF2B5EF4-FFF2-40B4-BE49-F238E27FC236}">
                <a16:creationId xmlns:a16="http://schemas.microsoft.com/office/drawing/2014/main" id="{0E50054D-FB66-D807-91AA-09BE68735F9B}"/>
              </a:ext>
            </a:extLst>
          </p:cNvPr>
          <p:cNvSpPr/>
          <p:nvPr/>
        </p:nvSpPr>
        <p:spPr>
          <a:xfrm>
            <a:off x="206044" y="1382573"/>
            <a:ext cx="11528755" cy="921715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63307-7B0D-1A88-199E-0CFD3DAC0E35}"/>
              </a:ext>
            </a:extLst>
          </p:cNvPr>
          <p:cNvSpPr txBox="1"/>
          <p:nvPr/>
        </p:nvSpPr>
        <p:spPr>
          <a:xfrm>
            <a:off x="370637" y="1599435"/>
            <a:ext cx="11199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H2 helix in Neo-2/15 was chosen for remodeling the H2 helix, which is involved in the CD25 binding interface, a new residue at position 14, which disrupts the CD25 binding site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 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6592C2-6B61-CA01-1CBE-0B88E1425858}"/>
              </a:ext>
            </a:extLst>
          </p:cNvPr>
          <p:cNvSpPr/>
          <p:nvPr/>
        </p:nvSpPr>
        <p:spPr>
          <a:xfrm>
            <a:off x="431597" y="2809037"/>
            <a:ext cx="11138611" cy="32113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6716B-00A4-D645-3F4B-5FD6AD8A279A}"/>
              </a:ext>
            </a:extLst>
          </p:cNvPr>
          <p:cNvSpPr txBox="1"/>
          <p:nvPr/>
        </p:nvSpPr>
        <p:spPr>
          <a:xfrm>
            <a:off x="855878" y="2948026"/>
            <a:ext cx="98682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Properties of Neo-2/15</a:t>
            </a:r>
            <a:endParaRPr lang="en-US" b="0" i="0" dirty="0">
              <a:solidFill>
                <a:srgbClr val="D1D5DB"/>
              </a:solidFill>
              <a:effectLst/>
              <a:latin typeface="__Inter_36bd41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Neo-2/15 has several properties that make it an attractive candidate for therapeutic applications: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High affinity binding: Neo-2/15 binds to the IL-2 receptor β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__Inter_36bd41"/>
              </a:rPr>
              <a:t>γc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 heterodimer with high affinity, which is similar to the binding affinity of IL-2 and IL-15.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Distinct sequence and structure: Neo-2/15 has a distinct sequence and structure compared to IL-2 and IL-15, which reduces the risk of cross-reactivity and immunogenicity.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Lack of CD25 interaction: Neo-2/15 does not interact with the CD25 receptor subunit, which reduces the risk of unwanted immune responses.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Therapeutic potential: Neo-2/15 has therapeutic potential for the treatment of cancer and other diseases that involve the immune system.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EED56-C24E-FE9F-4823-448CD97D2D98}"/>
              </a:ext>
            </a:extLst>
          </p:cNvPr>
          <p:cNvSpPr txBox="1"/>
          <p:nvPr/>
        </p:nvSpPr>
        <p:spPr>
          <a:xfrm>
            <a:off x="292608" y="385112"/>
            <a:ext cx="1119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Neo-2/15 is a de novo designed protein that mimics the binding properties of interleukin-2 (IL-2) and interleukin-15 (IL-15) to the IL-2 receptor </a:t>
            </a:r>
            <a:r>
              <a:rPr lang="el-GR" b="0" i="0" dirty="0">
                <a:solidFill>
                  <a:srgbClr val="D1D5DB"/>
                </a:solidFill>
                <a:effectLst/>
                <a:latin typeface="__Inter_36bd41"/>
              </a:rPr>
              <a:t>βγ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c heterodimer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7F653-E5EC-F8DA-2437-F37B0F6248DC}"/>
              </a:ext>
            </a:extLst>
          </p:cNvPr>
          <p:cNvSpPr txBox="1"/>
          <p:nvPr/>
        </p:nvSpPr>
        <p:spPr>
          <a:xfrm>
            <a:off x="370637" y="1598628"/>
            <a:ext cx="11199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H2 helix in Neo-2/15 was chosen for remodeling the H2 helix, which is involved in the CD25 binding interface, a new residue at position 14, which disrupts the CD25 binding site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E3B26-A7B1-1D18-FB5E-D1A979C766C2}"/>
              </a:ext>
            </a:extLst>
          </p:cNvPr>
          <p:cNvSpPr txBox="1"/>
          <p:nvPr/>
        </p:nvSpPr>
        <p:spPr>
          <a:xfrm>
            <a:off x="855878" y="2947219"/>
            <a:ext cx="98682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Properties of Neo-2/15</a:t>
            </a:r>
            <a:endParaRPr lang="en-US" b="0" i="0" dirty="0">
              <a:solidFill>
                <a:srgbClr val="D1D5DB"/>
              </a:solidFill>
              <a:effectLst/>
              <a:latin typeface="__Inter_36bd41"/>
            </a:endParaRP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Neo-2/15 has several properties that make it an attractive candidate for therapeutic applications: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High affinity binding: Neo-2/15 binds to the IL-2 receptor β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__Inter_36bd41"/>
              </a:rPr>
              <a:t>γc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 heterodimer with high affinity, which is similar to the binding affinity of IL-2 and IL-15.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Distinct sequence and structure: Neo-2/15 has a distinct sequence and structure compared to IL-2 and IL-15, which reduces the risk of cross-reactivity and immunogenicity.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Lack of CD25 interaction: Neo-2/15 does not interact with the CD25 receptor subunit, which reduces the risk of unwanted immune responses.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Therapeutic potential: Neo-2/15 has therapeutic potential for the treatment of cancer and other diseases that involve the immune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1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07681F2-51AE-7F67-F55F-96915FDCEAD7}"/>
              </a:ext>
            </a:extLst>
          </p:cNvPr>
          <p:cNvSpPr/>
          <p:nvPr/>
        </p:nvSpPr>
        <p:spPr>
          <a:xfrm>
            <a:off x="3957181" y="15699"/>
            <a:ext cx="4277638" cy="6858000"/>
          </a:xfrm>
          <a:prstGeom prst="parallelogram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EA2EBD3E-ADD6-67A6-0500-2079161E0BDC}"/>
              </a:ext>
            </a:extLst>
          </p:cNvPr>
          <p:cNvSpPr/>
          <p:nvPr/>
        </p:nvSpPr>
        <p:spPr>
          <a:xfrm>
            <a:off x="7794717" y="83012"/>
            <a:ext cx="4277638" cy="6858000"/>
          </a:xfrm>
          <a:prstGeom prst="parallelogram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BA6EF3-67EB-18C8-101F-5AF5A8DBD184}"/>
              </a:ext>
            </a:extLst>
          </p:cNvPr>
          <p:cNvSpPr/>
          <p:nvPr/>
        </p:nvSpPr>
        <p:spPr>
          <a:xfrm>
            <a:off x="310544" y="0"/>
            <a:ext cx="4277638" cy="6889399"/>
          </a:xfrm>
          <a:prstGeom prst="parallelogram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C2B1B7E-261A-2223-F017-4B5408D51B6F}"/>
              </a:ext>
            </a:extLst>
          </p:cNvPr>
          <p:cNvSpPr/>
          <p:nvPr/>
        </p:nvSpPr>
        <p:spPr>
          <a:xfrm>
            <a:off x="7936066" y="3027620"/>
            <a:ext cx="147459" cy="2675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2B744-268B-0585-B09C-1DA2E8DB642A}"/>
              </a:ext>
            </a:extLst>
          </p:cNvPr>
          <p:cNvSpPr txBox="1"/>
          <p:nvPr/>
        </p:nvSpPr>
        <p:spPr>
          <a:xfrm>
            <a:off x="1498075" y="1480687"/>
            <a:ext cx="268541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0000"/>
                </a:solidFill>
                <a:effectLst/>
                <a:latin typeface="Sitka Banner" pitchFamily="2" charset="0"/>
              </a:rPr>
              <a:t>Overview of </a:t>
            </a:r>
          </a:p>
          <a:p>
            <a:pPr algn="ctr"/>
            <a:r>
              <a:rPr lang="en-US" sz="4800" b="0" i="0" dirty="0">
                <a:solidFill>
                  <a:srgbClr val="FF0000"/>
                </a:solidFill>
                <a:effectLst/>
                <a:latin typeface="Sitka Banner" pitchFamily="2" charset="0"/>
              </a:rPr>
              <a:t>De Novo Drug Design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3578E-DEF1-A84E-1DAB-A142C164812E}"/>
              </a:ext>
            </a:extLst>
          </p:cNvPr>
          <p:cNvSpPr txBox="1"/>
          <p:nvPr/>
        </p:nvSpPr>
        <p:spPr>
          <a:xfrm>
            <a:off x="4369271" y="1910257"/>
            <a:ext cx="36715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0000"/>
                </a:solidFill>
                <a:effectLst/>
                <a:latin typeface="Sitka Banner" pitchFamily="2" charset="0"/>
              </a:rPr>
              <a:t>Conventional Drug Design Methods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7A67C-E509-8F72-ACD6-C029E2D4474F}"/>
              </a:ext>
            </a:extLst>
          </p:cNvPr>
          <p:cNvSpPr txBox="1"/>
          <p:nvPr/>
        </p:nvSpPr>
        <p:spPr>
          <a:xfrm>
            <a:off x="8726764" y="1576364"/>
            <a:ext cx="26042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rgbClr val="FF0000"/>
                </a:solidFill>
                <a:effectLst/>
                <a:latin typeface="Sitka Banner Semibold" pitchFamily="2" charset="0"/>
              </a:rPr>
              <a:t>Approaches in De Novo Drug Design</a:t>
            </a:r>
          </a:p>
          <a:p>
            <a:endParaRPr lang="en-US" sz="40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E424FE7-4E7A-5D8E-CD79-B9EC3BC9FE95}"/>
              </a:ext>
            </a:extLst>
          </p:cNvPr>
          <p:cNvSpPr/>
          <p:nvPr/>
        </p:nvSpPr>
        <p:spPr>
          <a:xfrm>
            <a:off x="4194059" y="2889257"/>
            <a:ext cx="147459" cy="2675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4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B8AF8B-EA3C-FA2D-1A6D-C2C09DA03756}"/>
              </a:ext>
            </a:extLst>
          </p:cNvPr>
          <p:cNvSpPr/>
          <p:nvPr/>
        </p:nvSpPr>
        <p:spPr>
          <a:xfrm>
            <a:off x="113386" y="58738"/>
            <a:ext cx="9926727" cy="33796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1F10D-D8D8-6509-BC55-A37C33E1D5DE}"/>
              </a:ext>
            </a:extLst>
          </p:cNvPr>
          <p:cNvSpPr txBox="1"/>
          <p:nvPr/>
        </p:nvSpPr>
        <p:spPr>
          <a:xfrm>
            <a:off x="603504" y="219456"/>
            <a:ext cx="92171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+mj-lt"/>
              </a:rPr>
              <a:t>Verification of CD25 avoidance</a:t>
            </a:r>
            <a:br>
              <a:rPr lang="en-US" b="0" i="0" dirty="0">
                <a:solidFill>
                  <a:srgbClr val="D1D5DB"/>
                </a:solidFill>
                <a:effectLst/>
                <a:latin typeface="+mj-lt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+mj-lt"/>
              </a:rPr>
              <a:t>The authors verified that the designed interface on Neo-2/15 avoided interacting with CD25 using a combination of experimental and computational methods, including: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+mj-lt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+mj-lt"/>
              </a:rPr>
              <a:t>Binding assays, which showed that Neo-2/15 did not bind to CD25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+mj-lt"/>
              </a:rPr>
            </a:br>
            <a:r>
              <a:rPr lang="en-US" sz="2000" b="1" i="0" dirty="0">
                <a:solidFill>
                  <a:srgbClr val="D1D5DB"/>
                </a:solidFill>
                <a:effectLst/>
                <a:latin typeface="+mj-lt"/>
              </a:rPr>
              <a:t>Molecular dynamics simulations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+mj-lt"/>
              </a:rPr>
              <a:t>, which showed that the designed interface on Neo-2/15 did not interact with CD25</a:t>
            </a:r>
            <a:br>
              <a:rPr lang="en-US" sz="2000" b="0" i="0" dirty="0">
                <a:solidFill>
                  <a:srgbClr val="D1D5DB"/>
                </a:solidFill>
                <a:effectLst/>
                <a:latin typeface="+mj-lt"/>
              </a:rPr>
            </a:br>
            <a:r>
              <a:rPr lang="en-US" sz="2000" b="0" i="0" dirty="0">
                <a:solidFill>
                  <a:srgbClr val="D1D5DB"/>
                </a:solidFill>
                <a:effectLst/>
                <a:latin typeface="+mj-lt"/>
              </a:rPr>
              <a:t>Structural analysis, which showed that the designed interface on Neo-2/15 had a different conformation than the CD25 binding site on IL-2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.</a:t>
            </a:r>
            <a:br>
              <a:rPr lang="en-US" b="0" i="0" dirty="0">
                <a:solidFill>
                  <a:srgbClr val="D1D5DB"/>
                </a:solidFill>
                <a:effectLst/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5430452-C742-CD4E-1E63-4622F67353F4}"/>
              </a:ext>
            </a:extLst>
          </p:cNvPr>
          <p:cNvSpPr/>
          <p:nvPr/>
        </p:nvSpPr>
        <p:spPr>
          <a:xfrm>
            <a:off x="374903" y="1137361"/>
            <a:ext cx="270663" cy="1901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D5C4AA5-ED0D-4E88-AEAA-C2EFB5465592}"/>
              </a:ext>
            </a:extLst>
          </p:cNvPr>
          <p:cNvSpPr/>
          <p:nvPr/>
        </p:nvSpPr>
        <p:spPr>
          <a:xfrm>
            <a:off x="373988" y="1449257"/>
            <a:ext cx="270663" cy="1901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B826CA-A6E9-1618-31AF-D4F1AB915C66}"/>
              </a:ext>
            </a:extLst>
          </p:cNvPr>
          <p:cNvSpPr/>
          <p:nvPr/>
        </p:nvSpPr>
        <p:spPr>
          <a:xfrm>
            <a:off x="303580" y="2139642"/>
            <a:ext cx="270663" cy="1901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D20D5B-F01E-928C-EC97-AFE8E3E31DA3}"/>
              </a:ext>
            </a:extLst>
          </p:cNvPr>
          <p:cNvSpPr/>
          <p:nvPr/>
        </p:nvSpPr>
        <p:spPr>
          <a:xfrm>
            <a:off x="113386" y="3507217"/>
            <a:ext cx="10365638" cy="3292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7FDA4D-3165-3E2A-FE99-AC75E14C2E60}"/>
              </a:ext>
            </a:extLst>
          </p:cNvPr>
          <p:cNvSpPr txBox="1"/>
          <p:nvPr/>
        </p:nvSpPr>
        <p:spPr>
          <a:xfrm>
            <a:off x="574243" y="3502247"/>
            <a:ext cx="9246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Assays used :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+mj-lt"/>
              </a:rPr>
              <a:t>Biochemical assays:</a:t>
            </a:r>
            <a:endParaRPr lang="en-US" b="0" i="0" dirty="0">
              <a:solidFill>
                <a:srgbClr val="D1D5DB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+mj-lt"/>
              </a:rPr>
              <a:t>Surface plasmon resonance (SPR)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: Binding of human or mouse IL-2Rα, IL-2Rβ, and IL-2Rγc to Neo-2/15 or IL-2 was measured using SPR.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+mj-lt"/>
              </a:rPr>
              <a:t>Biolayer interferometry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: Binding of human or mouse IL-2Rα, IL-2Rβ, and IL-2Rγc to Neo-2/15 or IL-2 was measured using biolayer interferometry.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+mj-lt"/>
              </a:rPr>
              <a:t>STAT5 phosphorylation studies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: Phosphorylation of STAT5 was measured in YT-1 cells or primary mouse T cells treated with Neo-2/15 or IL-2.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+mj-lt"/>
              </a:rPr>
              <a:t>Enzyme-linked immunosorbent assay (ELISA)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: Binding of anti-Neo-2/15 polyclonal antibody to Neo-2/15 or mouse IL-2 was measured using ELISA.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+mj-lt"/>
              </a:rPr>
              <a:t>Western blot</a:t>
            </a:r>
            <a:r>
              <a:rPr lang="en-US" b="0" i="0" dirty="0">
                <a:solidFill>
                  <a:srgbClr val="D1D5DB"/>
                </a:solidFill>
                <a:effectLst/>
                <a:latin typeface="+mj-lt"/>
              </a:rPr>
              <a:t>: Expression of Neo-2/15 or IL-2 in mouse tissues was measured using Western blot.</a:t>
            </a:r>
          </a:p>
          <a:p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3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60A7E36-9719-C1B1-5188-CDCE618DEA35}"/>
              </a:ext>
            </a:extLst>
          </p:cNvPr>
          <p:cNvSpPr/>
          <p:nvPr/>
        </p:nvSpPr>
        <p:spPr>
          <a:xfrm>
            <a:off x="0" y="1478182"/>
            <a:ext cx="11821364" cy="744023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F295666C-8782-B8B5-7B93-1217DDA9F0B4}"/>
              </a:ext>
            </a:extLst>
          </p:cNvPr>
          <p:cNvSpPr/>
          <p:nvPr/>
        </p:nvSpPr>
        <p:spPr>
          <a:xfrm>
            <a:off x="0" y="2222205"/>
            <a:ext cx="11877446" cy="923330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F1533FD-3214-2A52-16FB-D6AFB2F34F5D}"/>
              </a:ext>
            </a:extLst>
          </p:cNvPr>
          <p:cNvSpPr/>
          <p:nvPr/>
        </p:nvSpPr>
        <p:spPr>
          <a:xfrm>
            <a:off x="0" y="3145535"/>
            <a:ext cx="11945722" cy="994868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6E5C2-8BF3-1998-ABAD-66B0F43AF129}"/>
              </a:ext>
            </a:extLst>
          </p:cNvPr>
          <p:cNvSpPr txBox="1"/>
          <p:nvPr/>
        </p:nvSpPr>
        <p:spPr>
          <a:xfrm>
            <a:off x="314554" y="1420198"/>
            <a:ext cx="999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85F85-2D17-4634-8FB2-1FAF8B285565}"/>
              </a:ext>
            </a:extLst>
          </p:cNvPr>
          <p:cNvSpPr txBox="1"/>
          <p:nvPr/>
        </p:nvSpPr>
        <p:spPr>
          <a:xfrm>
            <a:off x="314554" y="2222205"/>
            <a:ext cx="6042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C0570-692B-EBD0-8317-A6F2DF4136FB}"/>
              </a:ext>
            </a:extLst>
          </p:cNvPr>
          <p:cNvSpPr txBox="1"/>
          <p:nvPr/>
        </p:nvSpPr>
        <p:spPr>
          <a:xfrm>
            <a:off x="314554" y="3226003"/>
            <a:ext cx="852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Therapeutic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332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75D90B-FE50-C87B-1408-D9214D9ECDE5}"/>
              </a:ext>
            </a:extLst>
          </p:cNvPr>
          <p:cNvSpPr/>
          <p:nvPr/>
        </p:nvSpPr>
        <p:spPr>
          <a:xfrm>
            <a:off x="4037311" y="2356475"/>
            <a:ext cx="7652254" cy="14773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420D0-D05A-7E15-8E27-EC2838D75A78}"/>
              </a:ext>
            </a:extLst>
          </p:cNvPr>
          <p:cNvSpPr txBox="1"/>
          <p:nvPr/>
        </p:nvSpPr>
        <p:spPr>
          <a:xfrm>
            <a:off x="4132408" y="2480493"/>
            <a:ext cx="7168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Surface Plasmon Resonance (SPR)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: Neo-2/15 was tested for binding to human and mouse IL-2Rα, IL-2Rβ, and IL-2Rγc using SPR. The results showed that Neo-2/15 bound to IL-2Rβ and IL-2Rγc with high affinity, but not to IL-2Rα.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479A78-858E-9ECA-320E-86FD69CC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3" y="4836859"/>
            <a:ext cx="3444895" cy="19169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39E165-7D89-AA5C-19C2-BEFDE297C9D1}"/>
              </a:ext>
            </a:extLst>
          </p:cNvPr>
          <p:cNvSpPr/>
          <p:nvPr/>
        </p:nvSpPr>
        <p:spPr>
          <a:xfrm>
            <a:off x="4037311" y="5056661"/>
            <a:ext cx="7652254" cy="1477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EDCC9-E80D-F673-4DBF-988DB27E6BF1}"/>
              </a:ext>
            </a:extLst>
          </p:cNvPr>
          <p:cNvSpPr txBox="1"/>
          <p:nvPr/>
        </p:nvSpPr>
        <p:spPr>
          <a:xfrm>
            <a:off x="4278712" y="5197479"/>
            <a:ext cx="7292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Biolayer Interferometry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: Similar to SPR, biolayer interferometry was used to measure the binding of Neo-2/15 to human and mouse IL-2Rα, IL-2Rβ, and IL-2Rγc. The results confirmed the high-affinity binding of Neo-2/15 to IL-2Rβ and IL-2Rγc.</a:t>
            </a:r>
          </a:p>
          <a:p>
            <a:endParaRPr lang="en-US" dirty="0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1E95F659-F9DF-5492-97B9-30149CC0717C}"/>
              </a:ext>
            </a:extLst>
          </p:cNvPr>
          <p:cNvSpPr/>
          <p:nvPr/>
        </p:nvSpPr>
        <p:spPr>
          <a:xfrm>
            <a:off x="-43128" y="0"/>
            <a:ext cx="11877446" cy="923330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5E2694-D61D-1F33-B897-7B7E01E3A635}"/>
              </a:ext>
            </a:extLst>
          </p:cNvPr>
          <p:cNvSpPr txBox="1"/>
          <p:nvPr/>
        </p:nvSpPr>
        <p:spPr>
          <a:xfrm>
            <a:off x="271426" y="0"/>
            <a:ext cx="6042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DAA59-A6AA-1CD9-4432-0DECCDB2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3" y="1294326"/>
            <a:ext cx="3335469" cy="29982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667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E83E73C-8F32-07EB-5C94-FDB54B3E0C6E}"/>
              </a:ext>
            </a:extLst>
          </p:cNvPr>
          <p:cNvSpPr/>
          <p:nvPr/>
        </p:nvSpPr>
        <p:spPr>
          <a:xfrm>
            <a:off x="285292" y="1119226"/>
            <a:ext cx="6261812" cy="4409831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7579A-4B37-35D4-72F8-571E0821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2" y="1119227"/>
            <a:ext cx="5600700" cy="44098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1956AB-9FBF-C2AA-6165-146AED7B4AF4}"/>
              </a:ext>
            </a:extLst>
          </p:cNvPr>
          <p:cNvSpPr/>
          <p:nvPr/>
        </p:nvSpPr>
        <p:spPr>
          <a:xfrm>
            <a:off x="6547104" y="1683731"/>
            <a:ext cx="5537606" cy="4055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D369A-09E6-313D-653D-EC3A45AF69E3}"/>
              </a:ext>
            </a:extLst>
          </p:cNvPr>
          <p:cNvSpPr txBox="1"/>
          <p:nvPr/>
        </p:nvSpPr>
        <p:spPr>
          <a:xfrm>
            <a:off x="6797750" y="1953158"/>
            <a:ext cx="52294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  <a:latin typeface="+mj-lt"/>
              </a:rPr>
              <a:t>Signaling studies:</a:t>
            </a:r>
            <a:endParaRPr lang="en-US" b="0" i="0" dirty="0">
              <a:effectLst/>
              <a:latin typeface="+mj-lt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effectLst/>
                <a:latin typeface="+mj-lt"/>
              </a:rPr>
              <a:t>STAT5 phosphorylation</a:t>
            </a:r>
            <a:r>
              <a:rPr lang="en-US" b="0" i="0" dirty="0">
                <a:effectLst/>
                <a:latin typeface="+mj-lt"/>
              </a:rPr>
              <a:t>: Neo-2/15 was tested for its ability to induce STAT5 phosphorylation in YT-1 cells (</a:t>
            </a:r>
            <a:r>
              <a:rPr lang="en-US" b="1" i="0" dirty="0">
                <a:effectLst/>
                <a:latin typeface="+mj-lt"/>
              </a:rPr>
              <a:t>a human NK cell line</a:t>
            </a:r>
            <a:r>
              <a:rPr lang="en-US" b="0" i="0" dirty="0">
                <a:effectLst/>
                <a:latin typeface="+mj-lt"/>
              </a:rPr>
              <a:t>) and primary mouse T cells. The results showed that Neo-2/15 induced STAT5 phosphorylation in a dose-dependent manner, similar to IL-2.</a:t>
            </a:r>
          </a:p>
          <a:p>
            <a:pPr algn="just"/>
            <a:endParaRPr lang="en-US" b="0" i="0" dirty="0">
              <a:effectLst/>
              <a:latin typeface="+mj-lt"/>
            </a:endParaRPr>
          </a:p>
          <a:p>
            <a:pPr algn="just"/>
            <a:r>
              <a:rPr lang="en-US" sz="1800" b="0" i="0" u="none" strike="noStrike" baseline="0" dirty="0">
                <a:latin typeface="+mj-lt"/>
              </a:rPr>
              <a:t>2. Neo-2/15 stimulates STAT5 phosphorylation (pSTAT5) more potently than IL-2 in cells expressing IL-2Rβ</a:t>
            </a:r>
            <a:r>
              <a:rPr lang="en-US" sz="1800" b="0" i="0" u="none" strike="noStrike" baseline="0" dirty="0" err="1">
                <a:latin typeface="+mj-lt"/>
              </a:rPr>
              <a:t>γc</a:t>
            </a:r>
            <a:r>
              <a:rPr lang="en-US" sz="1800" b="0" i="0" u="none" strike="noStrike" baseline="0" dirty="0">
                <a:latin typeface="+mj-lt"/>
              </a:rPr>
              <a:t> but lacking IL-2Rα</a:t>
            </a:r>
          </a:p>
          <a:p>
            <a:pPr algn="just"/>
            <a:r>
              <a:rPr lang="en-US" sz="1800" b="0" i="0" u="none" strike="noStrike" baseline="0" dirty="0">
                <a:latin typeface="+mj-lt"/>
              </a:rPr>
              <a:t>(CD25−) in both (in vitro) human NK cells mouse primary</a:t>
            </a:r>
            <a:endParaRPr lang="en-US" b="0" i="0" dirty="0">
              <a:solidFill>
                <a:srgbClr val="D1D5DB"/>
              </a:solidFill>
              <a:effectLst/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56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A628BE-EE3D-69B7-7AE3-B417EB9F61C3}"/>
              </a:ext>
            </a:extLst>
          </p:cNvPr>
          <p:cNvSpPr/>
          <p:nvPr/>
        </p:nvSpPr>
        <p:spPr>
          <a:xfrm>
            <a:off x="3591763" y="1740393"/>
            <a:ext cx="7381037" cy="15081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6F4F2B-804B-14D9-5430-EF04673F5D54}"/>
              </a:ext>
            </a:extLst>
          </p:cNvPr>
          <p:cNvSpPr/>
          <p:nvPr/>
        </p:nvSpPr>
        <p:spPr>
          <a:xfrm>
            <a:off x="3591763" y="326108"/>
            <a:ext cx="7381037" cy="7973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845D1-C756-B2FA-1702-4A08461C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27"/>
          <a:stretch/>
        </p:blipFill>
        <p:spPr>
          <a:xfrm>
            <a:off x="83704" y="218942"/>
            <a:ext cx="3461289" cy="4323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C5E9C-7370-5F49-C008-674976D0AD93}"/>
              </a:ext>
            </a:extLst>
          </p:cNvPr>
          <p:cNvSpPr txBox="1"/>
          <p:nvPr/>
        </p:nvSpPr>
        <p:spPr>
          <a:xfrm>
            <a:off x="3778300" y="406574"/>
            <a:ext cx="700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D1D5DB"/>
                </a:solidFill>
                <a:effectLst/>
                <a:latin typeface="__Inter_36bd41"/>
              </a:rPr>
              <a:t>Thermal stability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: Neo-2/15 was tested for its thermal stability by measuring its binding activity after incubation at 80°C for 2 hours.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360F1-46BD-B5CA-B3BB-107DF37CEEF9}"/>
              </a:ext>
            </a:extLst>
          </p:cNvPr>
          <p:cNvSpPr txBox="1"/>
          <p:nvPr/>
        </p:nvSpPr>
        <p:spPr>
          <a:xfrm>
            <a:off x="3778300" y="1679433"/>
            <a:ext cx="6462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__Inter_36bd41"/>
              </a:rPr>
              <a:t>The results show that: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Inter_36bd41"/>
              </a:rPr>
              <a:t>Neo-2/15</a:t>
            </a:r>
            <a:r>
              <a:rPr lang="en-US" b="0" i="0" dirty="0">
                <a:effectLst/>
                <a:latin typeface="__Inter_36bd41"/>
              </a:rPr>
              <a:t> is highly stable at high temperatures, with no loss of binding activity after incubation at 80°C for 2 hours.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Inter_36bd41"/>
              </a:rPr>
              <a:t>HsIL-2</a:t>
            </a:r>
            <a:r>
              <a:rPr lang="en-US" b="0" i="0" dirty="0">
                <a:effectLst/>
                <a:latin typeface="__Inter_36bd41"/>
              </a:rPr>
              <a:t> and </a:t>
            </a:r>
            <a:r>
              <a:rPr lang="en-US" b="1" i="0" dirty="0">
                <a:effectLst/>
                <a:latin typeface="__Inter_36bd41"/>
              </a:rPr>
              <a:t>Super-2</a:t>
            </a:r>
            <a:r>
              <a:rPr lang="en-US" b="0" i="0" dirty="0">
                <a:effectLst/>
                <a:latin typeface="__Inter_36bd41"/>
              </a:rPr>
              <a:t> are less stable, with significant loss of binding activity after incubation at 80°C for 10 minutes.</a:t>
            </a:r>
          </a:p>
          <a:p>
            <a:pPr algn="just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0B508-4C53-A6FF-CF58-B417DAD4BB7C}"/>
              </a:ext>
            </a:extLst>
          </p:cNvPr>
          <p:cNvSpPr/>
          <p:nvPr/>
        </p:nvSpPr>
        <p:spPr>
          <a:xfrm>
            <a:off x="3686151" y="3429000"/>
            <a:ext cx="7286649" cy="32836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02878-7853-3766-389D-C2015DD19267}"/>
              </a:ext>
            </a:extLst>
          </p:cNvPr>
          <p:cNvSpPr txBox="1"/>
          <p:nvPr/>
        </p:nvSpPr>
        <p:spPr>
          <a:xfrm>
            <a:off x="3968467" y="3743582"/>
            <a:ext cx="66276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  <a:latin typeface="__Inter_36bd41"/>
              </a:rPr>
              <a:t>The high thermal stability of Neo-2/15 has several implications: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Inter_36bd41"/>
              </a:rPr>
              <a:t>Improved shelf life</a:t>
            </a:r>
            <a:r>
              <a:rPr lang="en-US" b="0" i="0" dirty="0">
                <a:effectLst/>
                <a:latin typeface="__Inter_36bd41"/>
              </a:rPr>
              <a:t>: Neo-2/15 may have a longer shelf life than HsIL-2 and Super-2, as it is less prone to degradation and aggregation at high temperatures.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Inter_36bd41"/>
              </a:rPr>
              <a:t>Increased potency</a:t>
            </a:r>
            <a:r>
              <a:rPr lang="en-US" b="0" i="0" dirty="0">
                <a:effectLst/>
                <a:latin typeface="__Inter_36bd41"/>
              </a:rPr>
              <a:t>: The high thermal stability of Neo-2/15 may also contribute to its increased potency, as it is able to maintain its structure and function at high temperatures.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Inter_36bd41"/>
              </a:rPr>
              <a:t>Reduced immunogenicity</a:t>
            </a:r>
            <a:r>
              <a:rPr lang="en-US" b="0" i="0" dirty="0">
                <a:effectLst/>
                <a:latin typeface="__Inter_36bd41"/>
              </a:rPr>
              <a:t>: The high thermal stability of Neo-2/15 may also reduce its immunogenicity, as it is less likely to denature and aggregate, which can trigger an immune response.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6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7E7088-B75E-AA51-621E-B788A4602DA1}"/>
              </a:ext>
            </a:extLst>
          </p:cNvPr>
          <p:cNvSpPr/>
          <p:nvPr/>
        </p:nvSpPr>
        <p:spPr>
          <a:xfrm>
            <a:off x="5543107" y="1290083"/>
            <a:ext cx="6209414" cy="18075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B56A7C-792B-0BB0-A2A6-D28E9ED9A339}"/>
              </a:ext>
            </a:extLst>
          </p:cNvPr>
          <p:cNvSpPr/>
          <p:nvPr/>
        </p:nvSpPr>
        <p:spPr>
          <a:xfrm>
            <a:off x="5628167" y="333154"/>
            <a:ext cx="5975498" cy="7584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07489-2252-C05C-EE93-91C8D629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2" y="88006"/>
            <a:ext cx="5224131" cy="30196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F7B542-7EEB-F79E-6951-6D1FD0C26A97}"/>
              </a:ext>
            </a:extLst>
          </p:cNvPr>
          <p:cNvSpPr txBox="1"/>
          <p:nvPr/>
        </p:nvSpPr>
        <p:spPr>
          <a:xfrm>
            <a:off x="5738036" y="333153"/>
            <a:ext cx="575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  <a:latin typeface="+mj-lt"/>
              </a:rPr>
              <a:t>T cell proliferation</a:t>
            </a:r>
            <a:r>
              <a:rPr lang="en-US" b="0" i="0" dirty="0">
                <a:effectLst/>
                <a:latin typeface="+mj-lt"/>
              </a:rPr>
              <a:t>: Neo-2/15 was tested for its ability to induce T cell proliferation in vitro. 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3B7C0-175F-BF00-7DFB-EC882679FA83}"/>
              </a:ext>
            </a:extLst>
          </p:cNvPr>
          <p:cNvSpPr txBox="1"/>
          <p:nvPr/>
        </p:nvSpPr>
        <p:spPr>
          <a:xfrm>
            <a:off x="5628167" y="1405315"/>
            <a:ext cx="6124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Methods:</a:t>
            </a:r>
            <a:r>
              <a:rPr lang="en-US" b="0" i="0" dirty="0">
                <a:effectLst/>
                <a:latin typeface="+mj-lt"/>
              </a:rPr>
              <a:t> Naive C57BL/6 mice were treated with Neo-2/15 or HsIL-2, and the expansion of CD4+ and CD8+ T cells was measured by flow cytometry.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Results:</a:t>
            </a:r>
            <a:r>
              <a:rPr lang="en-US" b="0" i="0" dirty="0">
                <a:effectLst/>
                <a:latin typeface="+mj-lt"/>
              </a:rPr>
              <a:t> Neo-2/15 stimulated the expansion of CD4+ and CD8+ T cells with higher potency than HsIL-2</a:t>
            </a:r>
            <a:r>
              <a:rPr lang="en-US" b="0" i="0" dirty="0">
                <a:solidFill>
                  <a:srgbClr val="D1D5DB"/>
                </a:solidFill>
                <a:effectLst/>
                <a:latin typeface="__Inter_36bd41"/>
              </a:rPr>
              <a:t>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83A645-E600-ECDD-51B8-D8B45D1C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2" y="3491023"/>
            <a:ext cx="5174512" cy="31782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A0483D-A765-5C2C-FE97-131817C38600}"/>
              </a:ext>
            </a:extLst>
          </p:cNvPr>
          <p:cNvSpPr/>
          <p:nvPr/>
        </p:nvSpPr>
        <p:spPr>
          <a:xfrm>
            <a:off x="5738036" y="3792279"/>
            <a:ext cx="6014485" cy="29345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A01EB-81D4-34F2-2402-19682FB25511}"/>
              </a:ext>
            </a:extLst>
          </p:cNvPr>
          <p:cNvSpPr txBox="1"/>
          <p:nvPr/>
        </p:nvSpPr>
        <p:spPr>
          <a:xfrm>
            <a:off x="6046381" y="3990752"/>
            <a:ext cx="475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>
                <a:effectLst/>
                <a:latin typeface="__Inter_36bd41"/>
              </a:rPr>
              <a:t> In vivo airway inflammation model studies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BE5C98-BB90-38FB-E04D-C14E7FCC102D}"/>
              </a:ext>
            </a:extLst>
          </p:cNvPr>
          <p:cNvSpPr txBox="1"/>
          <p:nvPr/>
        </p:nvSpPr>
        <p:spPr>
          <a:xfrm>
            <a:off x="5968408" y="4530204"/>
            <a:ext cx="52950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Methods:</a:t>
            </a:r>
            <a:r>
              <a:rPr lang="en-US" b="0" i="0" dirty="0">
                <a:effectLst/>
                <a:latin typeface="+mj-lt"/>
              </a:rPr>
              <a:t> C57BL/6 mice were treated with Neo-2/15 or HsIL-2, and the expansion of CD4+ and CD8+ T cells in the lungs was measured by flow cytometry.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Results:</a:t>
            </a:r>
            <a:r>
              <a:rPr lang="en-US" b="0" i="0" dirty="0">
                <a:effectLst/>
                <a:latin typeface="+mj-lt"/>
              </a:rPr>
              <a:t> Neo-2/15 stimulated the expansion of CD4+ and CD8+ T cells in the lungs with higher potency than HsIL-2.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125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60A7E36-9719-C1B1-5188-CDCE618DEA35}"/>
              </a:ext>
            </a:extLst>
          </p:cNvPr>
          <p:cNvSpPr/>
          <p:nvPr/>
        </p:nvSpPr>
        <p:spPr>
          <a:xfrm>
            <a:off x="0" y="1478182"/>
            <a:ext cx="11821364" cy="744023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F295666C-8782-B8B5-7B93-1217DDA9F0B4}"/>
              </a:ext>
            </a:extLst>
          </p:cNvPr>
          <p:cNvSpPr/>
          <p:nvPr/>
        </p:nvSpPr>
        <p:spPr>
          <a:xfrm>
            <a:off x="0" y="2222205"/>
            <a:ext cx="11877446" cy="923330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F1533FD-3214-2A52-16FB-D6AFB2F34F5D}"/>
              </a:ext>
            </a:extLst>
          </p:cNvPr>
          <p:cNvSpPr/>
          <p:nvPr/>
        </p:nvSpPr>
        <p:spPr>
          <a:xfrm>
            <a:off x="0" y="3145535"/>
            <a:ext cx="11945722" cy="994868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6E5C2-8BF3-1998-ABAD-66B0F43AF129}"/>
              </a:ext>
            </a:extLst>
          </p:cNvPr>
          <p:cNvSpPr txBox="1"/>
          <p:nvPr/>
        </p:nvSpPr>
        <p:spPr>
          <a:xfrm>
            <a:off x="314554" y="1420198"/>
            <a:ext cx="999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85F85-2D17-4634-8FB2-1FAF8B285565}"/>
              </a:ext>
            </a:extLst>
          </p:cNvPr>
          <p:cNvSpPr txBox="1"/>
          <p:nvPr/>
        </p:nvSpPr>
        <p:spPr>
          <a:xfrm>
            <a:off x="314554" y="2222205"/>
            <a:ext cx="6042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Algerian" panose="04020705040A02060702" pitchFamily="82" charset="0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C0570-692B-EBD0-8317-A6F2DF4136FB}"/>
              </a:ext>
            </a:extLst>
          </p:cNvPr>
          <p:cNvSpPr txBox="1"/>
          <p:nvPr/>
        </p:nvSpPr>
        <p:spPr>
          <a:xfrm>
            <a:off x="314554" y="3226003"/>
            <a:ext cx="852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Therapeutic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395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A9F80D-C930-64A3-BE10-5DFAAE696A72}"/>
              </a:ext>
            </a:extLst>
          </p:cNvPr>
          <p:cNvSpPr/>
          <p:nvPr/>
        </p:nvSpPr>
        <p:spPr>
          <a:xfrm>
            <a:off x="4967063" y="1004930"/>
            <a:ext cx="6748130" cy="21832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80420-3000-4E06-840A-6271C6F74434}"/>
              </a:ext>
            </a:extLst>
          </p:cNvPr>
          <p:cNvSpPr txBox="1"/>
          <p:nvPr/>
        </p:nvSpPr>
        <p:spPr>
          <a:xfrm>
            <a:off x="5106945" y="1534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__Inter_36bd41"/>
              </a:rPr>
              <a:t>In vivo colon cancer model studies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358D1-FA07-D78F-6415-6F6E081DD0AE}"/>
              </a:ext>
            </a:extLst>
          </p:cNvPr>
          <p:cNvSpPr txBox="1"/>
          <p:nvPr/>
        </p:nvSpPr>
        <p:spPr>
          <a:xfrm>
            <a:off x="5199094" y="2030933"/>
            <a:ext cx="6592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Inter_36bd41"/>
              </a:rPr>
              <a:t>Methods:</a:t>
            </a:r>
            <a:r>
              <a:rPr lang="en-US" b="0" i="0" dirty="0">
                <a:effectLst/>
                <a:latin typeface="__Inter_36bd41"/>
              </a:rPr>
              <a:t> BALB/c mice were treated with Neo-2/15 or HsIL-2, and the growth of CT26 tumors was measured.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Inter_36bd41"/>
              </a:rPr>
              <a:t>Results:</a:t>
            </a:r>
            <a:r>
              <a:rPr lang="en-US" b="0" i="0" dirty="0">
                <a:effectLst/>
                <a:latin typeface="__Inter_36bd41"/>
              </a:rPr>
              <a:t> Neo-2/15 inhibited the growth of CT26 tumors with higher potency than HsIL-2.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FBA6DD-28B5-A620-FCEE-A122FC63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711"/>
          <a:stretch/>
        </p:blipFill>
        <p:spPr>
          <a:xfrm>
            <a:off x="0" y="5745342"/>
            <a:ext cx="2030705" cy="1112658"/>
          </a:xfrm>
          <a:prstGeom prst="rect">
            <a:avLst/>
          </a:prstGeom>
        </p:spPr>
      </p:pic>
      <p:sp>
        <p:nvSpPr>
          <p:cNvPr id="11" name="Flowchart: Punched Tape 10">
            <a:extLst>
              <a:ext uri="{FF2B5EF4-FFF2-40B4-BE49-F238E27FC236}">
                <a16:creationId xmlns:a16="http://schemas.microsoft.com/office/drawing/2014/main" id="{95FDD427-D922-30A1-732A-B3B2C66E6EB8}"/>
              </a:ext>
            </a:extLst>
          </p:cNvPr>
          <p:cNvSpPr/>
          <p:nvPr/>
        </p:nvSpPr>
        <p:spPr>
          <a:xfrm>
            <a:off x="2339878" y="5737424"/>
            <a:ext cx="9375315" cy="893780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165685-CFA2-055F-1D37-E6FACC94ACAE}"/>
              </a:ext>
            </a:extLst>
          </p:cNvPr>
          <p:cNvSpPr txBox="1"/>
          <p:nvPr/>
        </p:nvSpPr>
        <p:spPr>
          <a:xfrm>
            <a:off x="2538352" y="5997711"/>
            <a:ext cx="9176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MinionPro-Regular"/>
              </a:rPr>
              <a:t>Mice were administered daily with mouse IL-2or Neo-2/15 (10 </a:t>
            </a:r>
            <a:r>
              <a:rPr lang="en-US" sz="1800" b="0" i="0" u="none" strike="noStrike" baseline="0" dirty="0" err="1">
                <a:latin typeface="EuclidSymbol"/>
              </a:rPr>
              <a:t>μ</a:t>
            </a:r>
            <a:r>
              <a:rPr lang="en-US" sz="1800" b="0" i="0" u="none" strike="noStrike" baseline="0" dirty="0" err="1">
                <a:latin typeface="MinionPro-Regular"/>
              </a:rPr>
              <a:t>g</a:t>
            </a:r>
            <a:r>
              <a:rPr lang="en-US" sz="1800" b="0" i="0" u="none" strike="noStrike" baseline="0" dirty="0">
                <a:latin typeface="MinionPro-Regular"/>
              </a:rPr>
              <a:t>) intraperitoneally or were left untreated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793BB4-7D72-81C9-6989-BA12D92A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" y="3245472"/>
            <a:ext cx="4555938" cy="224801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DB2E2D-B7E3-76CF-7791-ABDE8AAF0137}"/>
              </a:ext>
            </a:extLst>
          </p:cNvPr>
          <p:cNvSpPr/>
          <p:nvPr/>
        </p:nvSpPr>
        <p:spPr>
          <a:xfrm>
            <a:off x="4967063" y="3302642"/>
            <a:ext cx="6748130" cy="19834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C9008-5974-3D0B-7916-0CBAFE9AC1F3}"/>
              </a:ext>
            </a:extLst>
          </p:cNvPr>
          <p:cNvSpPr txBox="1"/>
          <p:nvPr/>
        </p:nvSpPr>
        <p:spPr>
          <a:xfrm>
            <a:off x="5123007" y="4016160"/>
            <a:ext cx="5727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Inter_36bd41"/>
              </a:rPr>
              <a:t>Methods:</a:t>
            </a:r>
            <a:r>
              <a:rPr lang="en-US" b="0" i="0" dirty="0">
                <a:effectLst/>
                <a:latin typeface="__Inter_36bd41"/>
              </a:rPr>
              <a:t> C57BL/6 mice were treated with Neo-2/15 or HsIL-2, and the growth of B16F10 tumors was measured.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__Inter_36bd41"/>
              </a:rPr>
              <a:t>Results:</a:t>
            </a:r>
            <a:r>
              <a:rPr lang="en-US" b="0" i="0" dirty="0">
                <a:effectLst/>
                <a:latin typeface="__Inter_36bd41"/>
              </a:rPr>
              <a:t> Neo-2/15 inhibited the growth of B16F10 tumors with higher potency than HsIL-2.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5ED59-3F90-B8B4-46F4-A32676EB0204}"/>
              </a:ext>
            </a:extLst>
          </p:cNvPr>
          <p:cNvSpPr txBox="1"/>
          <p:nvPr/>
        </p:nvSpPr>
        <p:spPr>
          <a:xfrm>
            <a:off x="5236421" y="3514022"/>
            <a:ext cx="502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dirty="0">
                <a:effectLst/>
                <a:latin typeface="__Inter_36bd41"/>
              </a:rPr>
              <a:t>In vivo melanoma model studies</a:t>
            </a:r>
            <a:endParaRPr lang="en-US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1369F6D3-FE48-1CC5-BC21-4F1BC25A4351}"/>
              </a:ext>
            </a:extLst>
          </p:cNvPr>
          <p:cNvSpPr/>
          <p:nvPr/>
        </p:nvSpPr>
        <p:spPr>
          <a:xfrm>
            <a:off x="0" y="0"/>
            <a:ext cx="11945722" cy="994868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DC3C7-3BF4-5D92-CB91-2A00312EB354}"/>
              </a:ext>
            </a:extLst>
          </p:cNvPr>
          <p:cNvSpPr txBox="1"/>
          <p:nvPr/>
        </p:nvSpPr>
        <p:spPr>
          <a:xfrm>
            <a:off x="314554" y="80468"/>
            <a:ext cx="852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Therapeutic Applications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D97F97E-D000-3ABD-2130-3DB912E48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0" y="1039411"/>
            <a:ext cx="4555937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58808BF-462A-FFC8-20EB-68D0C25CA869}"/>
              </a:ext>
            </a:extLst>
          </p:cNvPr>
          <p:cNvSpPr/>
          <p:nvPr/>
        </p:nvSpPr>
        <p:spPr>
          <a:xfrm>
            <a:off x="134680" y="4212749"/>
            <a:ext cx="6528390" cy="2468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AC8E99D-243A-6008-25F0-B77F33685AF9}"/>
              </a:ext>
            </a:extLst>
          </p:cNvPr>
          <p:cNvSpPr/>
          <p:nvPr/>
        </p:nvSpPr>
        <p:spPr>
          <a:xfrm>
            <a:off x="6046381" y="1254642"/>
            <a:ext cx="1275907" cy="843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10591-70C8-BED8-F0C7-3FF78F26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63" r="-22"/>
          <a:stretch/>
        </p:blipFill>
        <p:spPr>
          <a:xfrm>
            <a:off x="134680" y="177209"/>
            <a:ext cx="6606363" cy="3604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5BEED-A5AC-0D15-FCD4-3868038F5492}"/>
              </a:ext>
            </a:extLst>
          </p:cNvPr>
          <p:cNvSpPr txBox="1"/>
          <p:nvPr/>
        </p:nvSpPr>
        <p:spPr>
          <a:xfrm>
            <a:off x="7754679" y="144007"/>
            <a:ext cx="4097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baseline="0" dirty="0">
                <a:latin typeface="+mj-lt"/>
              </a:rPr>
              <a:t>Crystal Structure of Neo-2/15 and complex with IL-2Rβ</a:t>
            </a:r>
            <a:r>
              <a:rPr lang="en-US" sz="2000" b="1" i="0" u="none" strike="noStrike" baseline="0" dirty="0" err="1">
                <a:latin typeface="+mj-lt"/>
              </a:rPr>
              <a:t>γc</a:t>
            </a:r>
            <a:endParaRPr lang="en-US" sz="2000" dirty="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58843C-98D2-A2B1-4855-ECF5D9D7055A}"/>
              </a:ext>
            </a:extLst>
          </p:cNvPr>
          <p:cNvSpPr/>
          <p:nvPr/>
        </p:nvSpPr>
        <p:spPr>
          <a:xfrm>
            <a:off x="7322288" y="823540"/>
            <a:ext cx="4600354" cy="51661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F0C66-D2DF-93BC-6CB1-306FCD190907}"/>
              </a:ext>
            </a:extLst>
          </p:cNvPr>
          <p:cNvSpPr txBox="1"/>
          <p:nvPr/>
        </p:nvSpPr>
        <p:spPr>
          <a:xfrm>
            <a:off x="7520763" y="1188360"/>
            <a:ext cx="44727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Neo-2/15 structure:</a:t>
            </a:r>
            <a:r>
              <a:rPr lang="en-US" b="0" i="0" dirty="0">
                <a:effectLst/>
                <a:latin typeface="+mj-lt"/>
              </a:rPr>
              <a:t> The structure of Neo-2/15 is highly similar to the designed model, with a root mean square deviation (</a:t>
            </a:r>
            <a:r>
              <a:rPr lang="en-US" b="0" i="0" dirty="0" err="1">
                <a:effectLst/>
                <a:latin typeface="+mj-lt"/>
              </a:rPr>
              <a:t>r.m.s.d</a:t>
            </a:r>
            <a:r>
              <a:rPr lang="en-US" b="0" i="0" dirty="0">
                <a:effectLst/>
                <a:latin typeface="+mj-lt"/>
              </a:rPr>
              <a:t>.) of 1.1-1.3 Å for the 6 copies in the asymmetric 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Complex with MmIL-2Rβ</a:t>
            </a:r>
            <a:r>
              <a:rPr lang="en-US" b="1" i="0" dirty="0" err="1">
                <a:effectLst/>
                <a:latin typeface="+mj-lt"/>
              </a:rPr>
              <a:t>γc</a:t>
            </a:r>
            <a:r>
              <a:rPr lang="en-US" b="1" i="0" dirty="0">
                <a:effectLst/>
                <a:latin typeface="+mj-lt"/>
              </a:rPr>
              <a:t>:</a:t>
            </a:r>
            <a:r>
              <a:rPr lang="en-US" b="0" i="0" dirty="0">
                <a:effectLst/>
                <a:latin typeface="+mj-lt"/>
              </a:rPr>
              <a:t> The complex of Neo-2/15 with MmIL-2Rβ</a:t>
            </a:r>
            <a:r>
              <a:rPr lang="en-US" b="0" i="0" dirty="0" err="1">
                <a:effectLst/>
                <a:latin typeface="+mj-lt"/>
              </a:rPr>
              <a:t>γc</a:t>
            </a:r>
            <a:r>
              <a:rPr lang="en-US" b="0" i="0" dirty="0">
                <a:effectLst/>
                <a:latin typeface="+mj-lt"/>
              </a:rPr>
              <a:t> is shown to be highly similar to the previously reported human IL-2 receptor complex, with an </a:t>
            </a:r>
            <a:r>
              <a:rPr lang="en-US" b="0" i="0" dirty="0" err="1">
                <a:effectLst/>
                <a:latin typeface="+mj-lt"/>
              </a:rPr>
              <a:t>r.m.s.d</a:t>
            </a:r>
            <a:r>
              <a:rPr lang="en-US" b="0" i="0" dirty="0">
                <a:effectLst/>
                <a:latin typeface="+mj-lt"/>
              </a:rPr>
              <a:t>. of 1.27 Å for the 93 modelled Cα atoms of Neo-2/15 in the ternary complex.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Helix H4 shift:</a:t>
            </a:r>
            <a:r>
              <a:rPr lang="en-US" b="0" i="0" dirty="0">
                <a:effectLst/>
                <a:latin typeface="+mj-lt"/>
              </a:rPr>
              <a:t> The alignment of monomeric Neo-2/15 with Neo-2/15 in the ternary complex shows a ~4.0 Å shift of helix H4 in the ternary-complex structure compared to the monomeric crystal structure.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6FFE8-BE3E-5C4E-3E7C-22C66FA7B88F}"/>
              </a:ext>
            </a:extLst>
          </p:cNvPr>
          <p:cNvSpPr txBox="1"/>
          <p:nvPr/>
        </p:nvSpPr>
        <p:spPr>
          <a:xfrm>
            <a:off x="198474" y="4260112"/>
            <a:ext cx="6464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Binding mechanism:</a:t>
            </a:r>
            <a:r>
              <a:rPr lang="en-US" b="0" i="0" dirty="0">
                <a:effectLst/>
                <a:latin typeface="+mj-lt"/>
              </a:rPr>
              <a:t> The structure of the complex suggests that Neo-2/15 binds to IL-2Rβ</a:t>
            </a:r>
            <a:r>
              <a:rPr lang="en-US" b="0" i="0" dirty="0" err="1">
                <a:effectLst/>
                <a:latin typeface="+mj-lt"/>
              </a:rPr>
              <a:t>γc</a:t>
            </a:r>
            <a:r>
              <a:rPr lang="en-US" b="0" i="0" dirty="0">
                <a:effectLst/>
                <a:latin typeface="+mj-lt"/>
              </a:rPr>
              <a:t> in a similar manner to IL-2, with the H1 and H3 helices of Neo-2/15 interacting with the β and </a:t>
            </a:r>
            <a:r>
              <a:rPr lang="en-US" b="0" i="0" dirty="0" err="1">
                <a:effectLst/>
                <a:latin typeface="+mj-lt"/>
              </a:rPr>
              <a:t>γc</a:t>
            </a:r>
            <a:r>
              <a:rPr lang="en-US" b="0" i="0" dirty="0">
                <a:effectLst/>
                <a:latin typeface="+mj-lt"/>
              </a:rPr>
              <a:t> subunits of the receptor, without interacting with the  alpha subunit.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Design validation:</a:t>
            </a:r>
            <a:r>
              <a:rPr lang="en-US" b="0" i="0" dirty="0">
                <a:effectLst/>
                <a:latin typeface="+mj-lt"/>
              </a:rPr>
              <a:t> The high similarity between the designed model and the crystal structure of Neo-2/15 validates the design approach used to create Neo-2/15.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586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6D96-EAB8-7F74-BC74-C51DDF2D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18D40-4634-666E-62CD-91BCBA326C7E}"/>
              </a:ext>
            </a:extLst>
          </p:cNvPr>
          <p:cNvSpPr txBox="1"/>
          <p:nvPr/>
        </p:nvSpPr>
        <p:spPr>
          <a:xfrm>
            <a:off x="882202" y="2736761"/>
            <a:ext cx="10032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Mouchlis</a:t>
            </a:r>
            <a:r>
              <a:rPr lang="en-US" dirty="0">
                <a:latin typeface="+mj-lt"/>
              </a:rPr>
              <a:t>, V.D.; </a:t>
            </a:r>
            <a:r>
              <a:rPr lang="en-US" dirty="0" err="1">
                <a:latin typeface="+mj-lt"/>
              </a:rPr>
              <a:t>Afantitis,A</a:t>
            </a:r>
            <a:r>
              <a:rPr lang="en-US" dirty="0">
                <a:latin typeface="+mj-lt"/>
              </a:rPr>
              <a:t>.; Serra, A.; Fratello, M.; </a:t>
            </a:r>
            <a:r>
              <a:rPr lang="en-US" dirty="0" err="1">
                <a:latin typeface="+mj-lt"/>
              </a:rPr>
              <a:t>Papadiamantis</a:t>
            </a:r>
            <a:r>
              <a:rPr lang="en-US" dirty="0">
                <a:latin typeface="+mj-lt"/>
              </a:rPr>
              <a:t>, A.G.; </a:t>
            </a:r>
            <a:r>
              <a:rPr lang="en-US" dirty="0" err="1">
                <a:latin typeface="+mj-lt"/>
              </a:rPr>
              <a:t>Aidinis</a:t>
            </a:r>
            <a:r>
              <a:rPr lang="en-US" dirty="0">
                <a:latin typeface="+mj-lt"/>
              </a:rPr>
              <a:t>, V.; Lynch, I.; Greco, D.; </a:t>
            </a:r>
            <a:r>
              <a:rPr lang="en-US" dirty="0" err="1">
                <a:latin typeface="+mj-lt"/>
              </a:rPr>
              <a:t>Melagraki</a:t>
            </a:r>
            <a:r>
              <a:rPr lang="en-US" dirty="0">
                <a:latin typeface="+mj-lt"/>
              </a:rPr>
              <a:t>, G. (2021) Advances in De Novo Drug Design: From Conventional to </a:t>
            </a:r>
            <a:r>
              <a:rPr lang="en-US" dirty="0" err="1">
                <a:latin typeface="+mj-lt"/>
              </a:rPr>
              <a:t>MachineLearning</a:t>
            </a:r>
            <a:r>
              <a:rPr lang="en-US" dirty="0">
                <a:latin typeface="+mj-lt"/>
              </a:rPr>
              <a:t> Methods. Int. J. Mol. Sci., 22, 1676. </a:t>
            </a:r>
            <a:r>
              <a:rPr lang="en-US" dirty="0">
                <a:latin typeface="+mj-lt"/>
                <a:hlinkClick r:id="rId2"/>
              </a:rPr>
              <a:t>https://doi.org/10.3390/ijms22041676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Silva, D.-A., Yu, S.,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Ulge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U. Y., Spangler, J. B., Jude, K. M.,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Labão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-Almeida, C., Ali, L. R., Quijano-Rubio, A.,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Ruterbusch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M., Leung, I.,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Biary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T., Crowley, S. J., Marcos, E.,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Walkey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C. D., </a:t>
            </a:r>
            <a:r>
              <a:rPr lang="en-US" sz="1800" kern="10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Weitzner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B. D., Pardo-Avila, F., Castellanos, J., Carter, L., Stewart, L., … Baker, D. (2019). De novo design of potent and selective mimics of IL-2 and IL-15. </a:t>
            </a:r>
            <a:r>
              <a:rPr lang="en-US" sz="1800" i="1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Nature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565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(7738), 186–191. </a:t>
            </a:r>
            <a:r>
              <a:rPr lang="en-US" sz="1800" kern="1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https://doi.org/10.1038/s41586-018-0830-7</a:t>
            </a:r>
            <a:endParaRPr lang="en-US" sz="1800" kern="100" dirty="0"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7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33549A1A-4985-F736-3360-5BFE96E4B0EE}"/>
              </a:ext>
            </a:extLst>
          </p:cNvPr>
          <p:cNvSpPr/>
          <p:nvPr/>
        </p:nvSpPr>
        <p:spPr>
          <a:xfrm>
            <a:off x="0" y="0"/>
            <a:ext cx="4277638" cy="6858000"/>
          </a:xfrm>
          <a:prstGeom prst="parallelogram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1B9718D-E8D4-8D0E-8C2F-DE4E7DF8AFED}"/>
              </a:ext>
            </a:extLst>
          </p:cNvPr>
          <p:cNvSpPr/>
          <p:nvPr/>
        </p:nvSpPr>
        <p:spPr>
          <a:xfrm>
            <a:off x="3864279" y="2724411"/>
            <a:ext cx="1427968" cy="977030"/>
          </a:xfrm>
          <a:prstGeom prst="rightArrow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2C5192-9681-F32E-DB65-22DA924E48CB}"/>
              </a:ext>
            </a:extLst>
          </p:cNvPr>
          <p:cNvSpPr/>
          <p:nvPr/>
        </p:nvSpPr>
        <p:spPr>
          <a:xfrm>
            <a:off x="5373948" y="775916"/>
            <a:ext cx="6548693" cy="3793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E95E6-E4B0-2DB8-AFD3-7B5E3645E2AE}"/>
              </a:ext>
            </a:extLst>
          </p:cNvPr>
          <p:cNvSpPr txBox="1"/>
          <p:nvPr/>
        </p:nvSpPr>
        <p:spPr>
          <a:xfrm>
            <a:off x="5671095" y="1425613"/>
            <a:ext cx="6100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Definition: De novo drug design refers to the process of generating new chemical entities from scratch, based solely on information about biological targets or their known active binders</a:t>
            </a:r>
            <a:endParaRPr lang="en-US" b="0" i="0" u="none" strike="noStrike" dirty="0">
              <a:effectLst/>
              <a:latin typeface="+mj-lt"/>
              <a:hlinkClick r:id="rId3"/>
            </a:endParaRPr>
          </a:p>
          <a:p>
            <a:pPr algn="ctr"/>
            <a:endParaRPr lang="en-US" b="0" i="0" dirty="0"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Purpose: This methodology aims to explore a broader chemical space and develop compounds that can lead to novel therapies, enhancing intellectual property and improving cost and time efficiency in drug development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6BB35-36C0-B451-C612-50684F237290}"/>
              </a:ext>
            </a:extLst>
          </p:cNvPr>
          <p:cNvSpPr txBox="1"/>
          <p:nvPr/>
        </p:nvSpPr>
        <p:spPr>
          <a:xfrm>
            <a:off x="790042" y="1531464"/>
            <a:ext cx="240670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rgbClr val="FF0000"/>
                </a:solidFill>
                <a:effectLst/>
                <a:latin typeface="Sitka Banner" pitchFamily="2" charset="0"/>
              </a:rPr>
              <a:t>Overview of </a:t>
            </a:r>
          </a:p>
          <a:p>
            <a:pPr algn="ctr"/>
            <a:r>
              <a:rPr lang="en-US" sz="4000" b="0" i="0" dirty="0">
                <a:solidFill>
                  <a:srgbClr val="FF0000"/>
                </a:solidFill>
                <a:effectLst/>
                <a:latin typeface="Sitka Banner" pitchFamily="2" charset="0"/>
              </a:rPr>
              <a:t>De Novo Drug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52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33549A1A-4985-F736-3360-5BFE96E4B0EE}"/>
              </a:ext>
            </a:extLst>
          </p:cNvPr>
          <p:cNvSpPr/>
          <p:nvPr/>
        </p:nvSpPr>
        <p:spPr>
          <a:xfrm>
            <a:off x="0" y="0"/>
            <a:ext cx="4277638" cy="6858000"/>
          </a:xfrm>
          <a:prstGeom prst="parallelogram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1B9718D-E8D4-8D0E-8C2F-DE4E7DF8AFED}"/>
              </a:ext>
            </a:extLst>
          </p:cNvPr>
          <p:cNvSpPr/>
          <p:nvPr/>
        </p:nvSpPr>
        <p:spPr>
          <a:xfrm>
            <a:off x="3864279" y="2724411"/>
            <a:ext cx="1427968" cy="977030"/>
          </a:xfrm>
          <a:prstGeom prst="rightArrow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2C5192-9681-F32E-DB65-22DA924E48CB}"/>
              </a:ext>
            </a:extLst>
          </p:cNvPr>
          <p:cNvSpPr/>
          <p:nvPr/>
        </p:nvSpPr>
        <p:spPr>
          <a:xfrm>
            <a:off x="5436781" y="750961"/>
            <a:ext cx="6536926" cy="32756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E95E6-E4B0-2DB8-AFD3-7B5E3645E2AE}"/>
              </a:ext>
            </a:extLst>
          </p:cNvPr>
          <p:cNvSpPr txBox="1"/>
          <p:nvPr/>
        </p:nvSpPr>
        <p:spPr>
          <a:xfrm>
            <a:off x="5727802" y="1170432"/>
            <a:ext cx="6100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Structure-Based Design: Focuses on the properties of the active site of a biological target, utilizing three-dimensional structures obtained through techniques like X-ray crystallography and NMR</a:t>
            </a:r>
            <a:endParaRPr lang="en-US" b="0" i="0" u="none" strike="noStrike" dirty="0">
              <a:effectLst/>
              <a:latin typeface="+mj-lt"/>
              <a:hlinkClick r:id="rId3"/>
            </a:endParaRPr>
          </a:p>
          <a:p>
            <a:pPr algn="l"/>
            <a:endParaRPr lang="en-US" b="0" i="0" dirty="0"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Ligand-Based Design: Relies on known active binders, analyzing their properties to design new molecules that mimic or improve upon them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6BB35-36C0-B451-C612-50684F237290}"/>
              </a:ext>
            </a:extLst>
          </p:cNvPr>
          <p:cNvSpPr txBox="1"/>
          <p:nvPr/>
        </p:nvSpPr>
        <p:spPr>
          <a:xfrm>
            <a:off x="715926" y="2179972"/>
            <a:ext cx="28707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rgbClr val="FF0000"/>
                </a:solidFill>
                <a:effectLst/>
                <a:latin typeface="+mj-lt"/>
              </a:rPr>
              <a:t>Conventional Drug Design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7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33549A1A-4985-F736-3360-5BFE96E4B0EE}"/>
              </a:ext>
            </a:extLst>
          </p:cNvPr>
          <p:cNvSpPr/>
          <p:nvPr/>
        </p:nvSpPr>
        <p:spPr>
          <a:xfrm>
            <a:off x="0" y="-1"/>
            <a:ext cx="4277638" cy="6858001"/>
          </a:xfrm>
          <a:prstGeom prst="parallelogram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1B9718D-E8D4-8D0E-8C2F-DE4E7DF8AFED}"/>
              </a:ext>
            </a:extLst>
          </p:cNvPr>
          <p:cNvSpPr/>
          <p:nvPr/>
        </p:nvSpPr>
        <p:spPr>
          <a:xfrm>
            <a:off x="3864279" y="2724411"/>
            <a:ext cx="1427968" cy="977030"/>
          </a:xfrm>
          <a:prstGeom prst="rightArrow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2C5192-9681-F32E-DB65-22DA924E48CB}"/>
              </a:ext>
            </a:extLst>
          </p:cNvPr>
          <p:cNvSpPr/>
          <p:nvPr/>
        </p:nvSpPr>
        <p:spPr>
          <a:xfrm>
            <a:off x="5350229" y="430411"/>
            <a:ext cx="6616218" cy="36871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E95E6-E4B0-2DB8-AFD3-7B5E3645E2AE}"/>
              </a:ext>
            </a:extLst>
          </p:cNvPr>
          <p:cNvSpPr txBox="1"/>
          <p:nvPr/>
        </p:nvSpPr>
        <p:spPr>
          <a:xfrm>
            <a:off x="5865571" y="424282"/>
            <a:ext cx="61008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+mj-lt"/>
              </a:rPr>
              <a:t> Fragment-Based Approaches (Inside out)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Methodology: Structures are generated as assemblies of smaller fragments, which narrows the chemical search space.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Fragments are docked in the active site and used as seeds to build the rest of the molecule.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Advantages: Maintains good diversity while generating candidate compounds with favorable properties (e.g., ADMET).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More efficient in identifying structures that are chemically accessible and suitable for further 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Requirements: Requires a database of fragments and linkers, which can be obtained virtually or experimentally.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Example Algorithms: LUDI</a:t>
            </a:r>
            <a:r>
              <a:rPr lang="en-US" sz="1800" dirty="0">
                <a:latin typeface="+mj-lt"/>
              </a:rPr>
              <a:t>, </a:t>
            </a:r>
            <a:r>
              <a:rPr lang="en-US" sz="1800" b="0" i="0" dirty="0">
                <a:effectLst/>
                <a:latin typeface="+mj-lt"/>
              </a:rPr>
              <a:t>PRO-LIGAND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6BB35-36C0-B451-C612-50684F237290}"/>
              </a:ext>
            </a:extLst>
          </p:cNvPr>
          <p:cNvSpPr txBox="1"/>
          <p:nvPr/>
        </p:nvSpPr>
        <p:spPr>
          <a:xfrm>
            <a:off x="759302" y="1170432"/>
            <a:ext cx="31518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0000"/>
                </a:solidFill>
                <a:effectLst/>
                <a:latin typeface="Sitka Banner Semibold" pitchFamily="2" charset="0"/>
              </a:rPr>
              <a:t>Approaches in De Novo Drug Design</a:t>
            </a:r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B755AE-5E45-CEF5-7408-6B804E4F9594}"/>
              </a:ext>
            </a:extLst>
          </p:cNvPr>
          <p:cNvSpPr/>
          <p:nvPr/>
        </p:nvSpPr>
        <p:spPr>
          <a:xfrm>
            <a:off x="3643020" y="4710195"/>
            <a:ext cx="8205801" cy="17543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D97FC-6D35-D869-0B0D-EDC870FE5CB1}"/>
              </a:ext>
            </a:extLst>
          </p:cNvPr>
          <p:cNvSpPr txBox="1"/>
          <p:nvPr/>
        </p:nvSpPr>
        <p:spPr>
          <a:xfrm>
            <a:off x="4089197" y="4794210"/>
            <a:ext cx="7117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+mj-lt"/>
              </a:rPr>
              <a:t>Additional Considerations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Drug Properties Implementation: Using secondary target constraints, drug properties such as ADMET can be incorporated into de novo drug design.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Structures with desirable properties (e.g., oral bioavailability) can be filtered using criteria like Lipinski’s rule of five or other in silico predictive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2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33549A1A-4985-F736-3360-5BFE96E4B0EE}"/>
              </a:ext>
            </a:extLst>
          </p:cNvPr>
          <p:cNvSpPr/>
          <p:nvPr/>
        </p:nvSpPr>
        <p:spPr>
          <a:xfrm>
            <a:off x="0" y="-1"/>
            <a:ext cx="4277638" cy="6858001"/>
          </a:xfrm>
          <a:prstGeom prst="parallelogram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1B9718D-E8D4-8D0E-8C2F-DE4E7DF8AFED}"/>
              </a:ext>
            </a:extLst>
          </p:cNvPr>
          <p:cNvSpPr/>
          <p:nvPr/>
        </p:nvSpPr>
        <p:spPr>
          <a:xfrm>
            <a:off x="3864279" y="2724411"/>
            <a:ext cx="1427968" cy="977030"/>
          </a:xfrm>
          <a:prstGeom prst="rightArrow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2C5192-9681-F32E-DB65-22DA924E48CB}"/>
              </a:ext>
            </a:extLst>
          </p:cNvPr>
          <p:cNvSpPr/>
          <p:nvPr/>
        </p:nvSpPr>
        <p:spPr>
          <a:xfrm>
            <a:off x="5347410" y="445726"/>
            <a:ext cx="6844590" cy="56185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E95E6-E4B0-2DB8-AFD3-7B5E3645E2AE}"/>
              </a:ext>
            </a:extLst>
          </p:cNvPr>
          <p:cNvSpPr txBox="1"/>
          <p:nvPr/>
        </p:nvSpPr>
        <p:spPr>
          <a:xfrm>
            <a:off x="5865571" y="673769"/>
            <a:ext cx="61008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+mj-lt"/>
              </a:rPr>
              <a:t>Atom-Based Approaches (Growing Method)</a:t>
            </a:r>
          </a:p>
          <a:p>
            <a:pPr algn="l"/>
            <a:r>
              <a:rPr lang="en-US" b="1" i="0" dirty="0">
                <a:effectLst/>
                <a:latin typeface="+mj-lt"/>
              </a:rPr>
              <a:t>Methodology: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A core structure is randomly placed in the receptor's active site to serve as a seed for molecule construction.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Various atoms and hybridization states are explored at each stage.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Chemical Space: This method covers a vast chemical space, generating a wide variety of structures.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Generated structures often need to be filtered based on chemical accessibility.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Advantages: Higher exploration of chemical space leads to a greater number and diversity of structures.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Challenges: The large number of generated structures complicates the identification of suitable compounds for synthesis and testing.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+mj-lt"/>
              </a:rPr>
              <a:t>Example Algorithm: LEGEND is an example of an atom-based de novo drug-design algorithm.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6BB35-36C0-B451-C612-50684F237290}"/>
              </a:ext>
            </a:extLst>
          </p:cNvPr>
          <p:cNvSpPr txBox="1"/>
          <p:nvPr/>
        </p:nvSpPr>
        <p:spPr>
          <a:xfrm>
            <a:off x="759302" y="1170432"/>
            <a:ext cx="31518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>
                <a:solidFill>
                  <a:srgbClr val="FF0000"/>
                </a:solidFill>
                <a:effectLst/>
                <a:latin typeface="Sitka Banner Semibold" pitchFamily="2" charset="0"/>
              </a:rPr>
              <a:t>Approaches in De Novo Drug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7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F2C40B-0244-A6D2-6D98-76163F931927}"/>
              </a:ext>
            </a:extLst>
          </p:cNvPr>
          <p:cNvSpPr/>
          <p:nvPr/>
        </p:nvSpPr>
        <p:spPr>
          <a:xfrm>
            <a:off x="598627" y="801050"/>
            <a:ext cx="10658246" cy="13313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0B213-8284-95C4-1337-F7CF9A62D952}"/>
              </a:ext>
            </a:extLst>
          </p:cNvPr>
          <p:cNvSpPr txBox="1"/>
          <p:nvPr/>
        </p:nvSpPr>
        <p:spPr>
          <a:xfrm>
            <a:off x="914400" y="981273"/>
            <a:ext cx="11682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latin typeface="+mj-lt"/>
              </a:rPr>
              <a:t>Evolutionary Algorithms in De Novo Drug Design:</a:t>
            </a:r>
          </a:p>
          <a:p>
            <a:endParaRPr lang="en-US" b="0" i="0" dirty="0">
              <a:effectLst/>
              <a:latin typeface="+mj-lt"/>
            </a:endParaRPr>
          </a:p>
          <a:p>
            <a:r>
              <a:rPr lang="en-US" b="0" i="0" dirty="0">
                <a:effectLst/>
                <a:latin typeface="+mj-lt"/>
              </a:rPr>
              <a:t>Evolutionary algorithms are computational methods inspired by biological evolution that are, widely applied in </a:t>
            </a:r>
          </a:p>
          <a:p>
            <a:r>
              <a:rPr lang="en-US" b="0" i="0" dirty="0">
                <a:effectLst/>
                <a:latin typeface="+mj-lt"/>
              </a:rPr>
              <a:t>de novo drug design.</a:t>
            </a:r>
            <a:endParaRPr lang="en-US" dirty="0">
              <a:latin typeface="+mj-lt"/>
            </a:endParaRP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01C1E0-DE07-7374-F76C-37AB8E16156C}"/>
              </a:ext>
            </a:extLst>
          </p:cNvPr>
          <p:cNvSpPr/>
          <p:nvPr/>
        </p:nvSpPr>
        <p:spPr>
          <a:xfrm>
            <a:off x="509626" y="3429000"/>
            <a:ext cx="11048390" cy="2308324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CC25D-1E3B-9992-C75A-F632098927DB}"/>
              </a:ext>
            </a:extLst>
          </p:cNvPr>
          <p:cNvSpPr txBox="1"/>
          <p:nvPr/>
        </p:nvSpPr>
        <p:spPr>
          <a:xfrm>
            <a:off x="1397203" y="3525170"/>
            <a:ext cx="10160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+mj-lt"/>
              </a:rPr>
              <a:t>Mechanisms of Evolutionary Algorithms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Population Optimization: These algorithms optimize a population of structures or conformations through mechanisms such as: Reproduction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Mutation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Crossover (Recombination)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Selection</a:t>
            </a:r>
          </a:p>
          <a:p>
            <a:endParaRPr lang="en-US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2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A9E2A-321A-7E58-EDE2-F3F10C10C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85" y="738835"/>
            <a:ext cx="5470627" cy="36779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15CE26-6C0B-591A-8E80-7301EC7ABF83}"/>
              </a:ext>
            </a:extLst>
          </p:cNvPr>
          <p:cNvSpPr/>
          <p:nvPr/>
        </p:nvSpPr>
        <p:spPr>
          <a:xfrm>
            <a:off x="0" y="198752"/>
            <a:ext cx="7106136" cy="527301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C1779-FCA2-1099-E3CA-F0501A16A3C7}"/>
              </a:ext>
            </a:extLst>
          </p:cNvPr>
          <p:cNvSpPr txBox="1"/>
          <p:nvPr/>
        </p:nvSpPr>
        <p:spPr>
          <a:xfrm>
            <a:off x="542817" y="621378"/>
            <a:ext cx="533860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effectLst/>
                <a:latin typeface="+mj-lt"/>
              </a:rPr>
              <a:t>Process in Drug Design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Initial Population Creation: A random initial population of molecular structures is generated, each represented by a chromosome.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Parent Generation: A "parent" population is created from this initial population.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Genetic Operators: Mutation: Introduces new variations in the population.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Crossover: Combines information from parent structures to create new candidate structures.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Fitness Evaluation: A fitness function assesses the binding score of each "child" structure.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Selection for Next Generation: Based on fitness scores, a new generation of parents is selected from both initial parents and children.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+mj-lt"/>
              </a:rPr>
              <a:t>Repetition: This cycle repeats until a termination criterion is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14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01BD87-4F76-8432-D72B-F7F58310C5A4}"/>
              </a:ext>
            </a:extLst>
          </p:cNvPr>
          <p:cNvSpPr/>
          <p:nvPr/>
        </p:nvSpPr>
        <p:spPr>
          <a:xfrm>
            <a:off x="75156" y="446227"/>
            <a:ext cx="5966564" cy="476219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E2EA5-3DE8-B524-F6E0-A90380739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5966564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7E22ED-B8B1-B0DC-8639-255EC5EAFE57}"/>
              </a:ext>
            </a:extLst>
          </p:cNvPr>
          <p:cNvSpPr txBox="1"/>
          <p:nvPr/>
        </p:nvSpPr>
        <p:spPr>
          <a:xfrm>
            <a:off x="75156" y="682668"/>
            <a:ext cx="59665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+mj-lt"/>
              </a:rPr>
              <a:t>Role of Artificial Intelligence</a:t>
            </a:r>
          </a:p>
          <a:p>
            <a:pPr algn="l"/>
            <a:endParaRPr lang="en-US" b="0" i="0" dirty="0">
              <a:effectLst/>
              <a:latin typeface="+mj-lt"/>
            </a:endParaRPr>
          </a:p>
          <a:p>
            <a:pPr algn="just"/>
            <a:r>
              <a:rPr lang="en-US" b="0" i="0" dirty="0">
                <a:effectLst/>
                <a:latin typeface="+mj-lt"/>
              </a:rPr>
              <a:t>  </a:t>
            </a:r>
            <a:r>
              <a:rPr lang="en-US" b="1" i="0" dirty="0">
                <a:effectLst/>
                <a:latin typeface="+mj-lt"/>
              </a:rPr>
              <a:t>Artificial Neural Networks (ANNs): </a:t>
            </a:r>
          </a:p>
          <a:p>
            <a:pPr algn="just"/>
            <a:r>
              <a:rPr lang="en-US" b="0" i="0" dirty="0">
                <a:effectLst/>
                <a:latin typeface="+mj-lt"/>
              </a:rPr>
              <a:t>Various architectures, including recurrent neural networks (RNNs), convolutional neural networks (CNNs), generative adversarial networks (GANs), and autoencoders, are utilized for generating molecular structures</a:t>
            </a:r>
          </a:p>
          <a:p>
            <a:pPr algn="ctr"/>
            <a:endParaRPr lang="en-US" b="0" i="0" dirty="0">
              <a:effectLst/>
              <a:latin typeface="+mj-lt"/>
            </a:endParaRPr>
          </a:p>
          <a:p>
            <a:pPr algn="just"/>
            <a:r>
              <a:rPr lang="en-US" b="0" i="0" dirty="0">
                <a:effectLst/>
                <a:latin typeface="+mj-lt"/>
              </a:rPr>
              <a:t>    </a:t>
            </a:r>
            <a:r>
              <a:rPr lang="en-US" b="1" i="0" dirty="0">
                <a:effectLst/>
                <a:latin typeface="+mj-lt"/>
              </a:rPr>
              <a:t>Generative Models: </a:t>
            </a:r>
          </a:p>
          <a:p>
            <a:pPr algn="just"/>
            <a:r>
              <a:rPr lang="en-US" b="0" i="0" dirty="0">
                <a:effectLst/>
                <a:latin typeface="+mj-lt"/>
              </a:rPr>
              <a:t>These models automate the creation of new chemical structures tailored to specific properties, leveraging   existing data from effective molecules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Frosty design</Template>
  <TotalTime>1336</TotalTime>
  <Words>3538</Words>
  <Application>Microsoft Office PowerPoint</Application>
  <PresentationFormat>Widescreen</PresentationFormat>
  <Paragraphs>228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__fkGroteskNeue_598ab8</vt:lpstr>
      <vt:lpstr>__Inter_36bd41</vt:lpstr>
      <vt:lpstr>Algerian</vt:lpstr>
      <vt:lpstr>Arial</vt:lpstr>
      <vt:lpstr>Avenir Next LT Pro</vt:lpstr>
      <vt:lpstr>Calibri</vt:lpstr>
      <vt:lpstr>EuclidSymbol</vt:lpstr>
      <vt:lpstr>Goudy Old Style</vt:lpstr>
      <vt:lpstr>MinionPro-Regular</vt:lpstr>
      <vt:lpstr>Sitka Banner</vt:lpstr>
      <vt:lpstr>Sitka Banner Semibold</vt:lpstr>
      <vt:lpstr>Times New Roman</vt:lpstr>
      <vt:lpstr>var(--font-fk-grotesk)</vt:lpstr>
      <vt:lpstr>Wingdings</vt:lpstr>
      <vt:lpstr>FrostyVTI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Pranjal Paul</dc:creator>
  <cp:lastModifiedBy>Pranjal Paul</cp:lastModifiedBy>
  <cp:revision>10</cp:revision>
  <dcterms:created xsi:type="dcterms:W3CDTF">2024-10-10T16:35:31Z</dcterms:created>
  <dcterms:modified xsi:type="dcterms:W3CDTF">2024-10-25T20:44:46Z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